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66"/>
  </p:notesMasterIdLst>
  <p:handoutMasterIdLst>
    <p:handoutMasterId r:id="rId67"/>
  </p:handoutMasterIdLst>
  <p:sldIdLst>
    <p:sldId id="256" r:id="rId2"/>
    <p:sldId id="257" r:id="rId3"/>
    <p:sldId id="259" r:id="rId4"/>
    <p:sldId id="260" r:id="rId5"/>
    <p:sldId id="262" r:id="rId6"/>
    <p:sldId id="324" r:id="rId7"/>
    <p:sldId id="263" r:id="rId8"/>
    <p:sldId id="258" r:id="rId9"/>
    <p:sldId id="264" r:id="rId10"/>
    <p:sldId id="265" r:id="rId11"/>
    <p:sldId id="261" r:id="rId12"/>
    <p:sldId id="266" r:id="rId13"/>
    <p:sldId id="267" r:id="rId14"/>
    <p:sldId id="297" r:id="rId15"/>
    <p:sldId id="302" r:id="rId16"/>
    <p:sldId id="303" r:id="rId17"/>
    <p:sldId id="304" r:id="rId18"/>
    <p:sldId id="305" r:id="rId19"/>
    <p:sldId id="306" r:id="rId20"/>
    <p:sldId id="307" r:id="rId21"/>
    <p:sldId id="308" r:id="rId22"/>
    <p:sldId id="309" r:id="rId23"/>
    <p:sldId id="310" r:id="rId24"/>
    <p:sldId id="311" r:id="rId25"/>
    <p:sldId id="312" r:id="rId26"/>
    <p:sldId id="313" r:id="rId27"/>
    <p:sldId id="314" r:id="rId28"/>
    <p:sldId id="315" r:id="rId29"/>
    <p:sldId id="316" r:id="rId30"/>
    <p:sldId id="317" r:id="rId31"/>
    <p:sldId id="318" r:id="rId32"/>
    <p:sldId id="319" r:id="rId33"/>
    <p:sldId id="320" r:id="rId34"/>
    <p:sldId id="321" r:id="rId35"/>
    <p:sldId id="322" r:id="rId36"/>
    <p:sldId id="323" r:id="rId37"/>
    <p:sldId id="268" r:id="rId38"/>
    <p:sldId id="269" r:id="rId39"/>
    <p:sldId id="270" r:id="rId40"/>
    <p:sldId id="271" r:id="rId41"/>
    <p:sldId id="272" r:id="rId42"/>
    <p:sldId id="273" r:id="rId43"/>
    <p:sldId id="274" r:id="rId44"/>
    <p:sldId id="275" r:id="rId45"/>
    <p:sldId id="276" r:id="rId46"/>
    <p:sldId id="277" r:id="rId47"/>
    <p:sldId id="278" r:id="rId48"/>
    <p:sldId id="279" r:id="rId49"/>
    <p:sldId id="280" r:id="rId50"/>
    <p:sldId id="281" r:id="rId51"/>
    <p:sldId id="282" r:id="rId52"/>
    <p:sldId id="283" r:id="rId53"/>
    <p:sldId id="284" r:id="rId54"/>
    <p:sldId id="285" r:id="rId55"/>
    <p:sldId id="286" r:id="rId56"/>
    <p:sldId id="287" r:id="rId57"/>
    <p:sldId id="288" r:id="rId58"/>
    <p:sldId id="289" r:id="rId59"/>
    <p:sldId id="290" r:id="rId60"/>
    <p:sldId id="291" r:id="rId61"/>
    <p:sldId id="292" r:id="rId62"/>
    <p:sldId id="300" r:id="rId63"/>
    <p:sldId id="294" r:id="rId64"/>
    <p:sldId id="296" r:id="rId65"/>
  </p:sldIdLst>
  <p:sldSz cx="24382413" cy="13716000"/>
  <p:notesSz cx="6799263"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6399"/>
    <a:srgbClr val="0176B9"/>
    <a:srgbClr val="4557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541" autoAdjust="0"/>
    <p:restoredTop sz="96340" autoAdjust="0"/>
  </p:normalViewPr>
  <p:slideViewPr>
    <p:cSldViewPr snapToGrid="0" snapToObjects="1">
      <p:cViewPr varScale="1">
        <p:scale>
          <a:sx n="53" d="100"/>
          <a:sy n="53" d="100"/>
        </p:scale>
        <p:origin x="114" y="294"/>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65" d="100"/>
          <a:sy n="65" d="100"/>
        </p:scale>
        <p:origin x="1312" y="2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E4027E-3538-464F-9138-F20046AA690C}"/>
              </a:ext>
            </a:extLst>
          </p:cNvPr>
          <p:cNvSpPr>
            <a:spLocks noGrp="1"/>
          </p:cNvSpPr>
          <p:nvPr>
            <p:ph type="hdr" sz="quarter"/>
          </p:nvPr>
        </p:nvSpPr>
        <p:spPr>
          <a:xfrm>
            <a:off x="0" y="0"/>
            <a:ext cx="2946347" cy="498216"/>
          </a:xfrm>
          <a:prstGeom prst="rect">
            <a:avLst/>
          </a:prstGeom>
        </p:spPr>
        <p:txBody>
          <a:bodyPr vert="horz" lIns="91128" tIns="45564" rIns="91128" bIns="45564" rtlCol="0"/>
          <a:lstStyle>
            <a:lvl1pPr algn="l">
              <a:defRPr sz="1200"/>
            </a:lvl1pPr>
          </a:lstStyle>
          <a:p>
            <a:endParaRPr lang="en-US"/>
          </a:p>
        </p:txBody>
      </p:sp>
      <p:sp>
        <p:nvSpPr>
          <p:cNvPr id="3" name="Date Placeholder 2">
            <a:extLst>
              <a:ext uri="{FF2B5EF4-FFF2-40B4-BE49-F238E27FC236}">
                <a16:creationId xmlns:a16="http://schemas.microsoft.com/office/drawing/2014/main" id="{7222B97E-CC9A-A54F-880A-E34436594112}"/>
              </a:ext>
            </a:extLst>
          </p:cNvPr>
          <p:cNvSpPr>
            <a:spLocks noGrp="1"/>
          </p:cNvSpPr>
          <p:nvPr>
            <p:ph type="dt" sz="quarter" idx="1"/>
          </p:nvPr>
        </p:nvSpPr>
        <p:spPr>
          <a:xfrm>
            <a:off x="3851342" y="0"/>
            <a:ext cx="2946347" cy="498216"/>
          </a:xfrm>
          <a:prstGeom prst="rect">
            <a:avLst/>
          </a:prstGeom>
        </p:spPr>
        <p:txBody>
          <a:bodyPr vert="horz" lIns="91128" tIns="45564" rIns="91128" bIns="45564" rtlCol="0"/>
          <a:lstStyle>
            <a:lvl1pPr algn="r">
              <a:defRPr sz="1200"/>
            </a:lvl1pPr>
          </a:lstStyle>
          <a:p>
            <a:fld id="{7766B37D-AADC-324B-81EC-166ACDDE4F36}" type="datetimeFigureOut">
              <a:rPr lang="en-US" smtClean="0"/>
              <a:t>2/8/2022</a:t>
            </a:fld>
            <a:endParaRPr lang="en-US"/>
          </a:p>
        </p:txBody>
      </p:sp>
      <p:sp>
        <p:nvSpPr>
          <p:cNvPr id="4" name="Footer Placeholder 3">
            <a:extLst>
              <a:ext uri="{FF2B5EF4-FFF2-40B4-BE49-F238E27FC236}">
                <a16:creationId xmlns:a16="http://schemas.microsoft.com/office/drawing/2014/main" id="{41D99C3F-78DD-3A4C-9E41-9AFBBAF5D63F}"/>
              </a:ext>
            </a:extLst>
          </p:cNvPr>
          <p:cNvSpPr>
            <a:spLocks noGrp="1"/>
          </p:cNvSpPr>
          <p:nvPr>
            <p:ph type="ftr" sz="quarter" idx="2"/>
          </p:nvPr>
        </p:nvSpPr>
        <p:spPr>
          <a:xfrm>
            <a:off x="0" y="9431601"/>
            <a:ext cx="2946347" cy="498215"/>
          </a:xfrm>
          <a:prstGeom prst="rect">
            <a:avLst/>
          </a:prstGeom>
        </p:spPr>
        <p:txBody>
          <a:bodyPr vert="horz" lIns="91128" tIns="45564" rIns="91128" bIns="4556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7E645EA-C66F-5C48-9B3C-AA46B77E042B}"/>
              </a:ext>
            </a:extLst>
          </p:cNvPr>
          <p:cNvSpPr>
            <a:spLocks noGrp="1"/>
          </p:cNvSpPr>
          <p:nvPr>
            <p:ph type="sldNum" sz="quarter" idx="3"/>
          </p:nvPr>
        </p:nvSpPr>
        <p:spPr>
          <a:xfrm>
            <a:off x="3851342" y="9431601"/>
            <a:ext cx="2946347" cy="498215"/>
          </a:xfrm>
          <a:prstGeom prst="rect">
            <a:avLst/>
          </a:prstGeom>
        </p:spPr>
        <p:txBody>
          <a:bodyPr vert="horz" lIns="91128" tIns="45564" rIns="91128" bIns="45564" rtlCol="0" anchor="b"/>
          <a:lstStyle>
            <a:lvl1pPr algn="r">
              <a:defRPr sz="1200"/>
            </a:lvl1pPr>
          </a:lstStyle>
          <a:p>
            <a:fld id="{2F410C5B-6BC0-804B-BBFB-3D63250C188D}" type="slidenum">
              <a:rPr lang="en-US" smtClean="0"/>
              <a:t>‹nº›</a:t>
            </a:fld>
            <a:endParaRPr lang="en-US"/>
          </a:p>
        </p:txBody>
      </p:sp>
    </p:spTree>
    <p:extLst>
      <p:ext uri="{BB962C8B-B14F-4D97-AF65-F5344CB8AC3E}">
        <p14:creationId xmlns:p14="http://schemas.microsoft.com/office/powerpoint/2010/main" val="11329307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46347" cy="498216"/>
          </a:xfrm>
          <a:prstGeom prst="rect">
            <a:avLst/>
          </a:prstGeom>
        </p:spPr>
        <p:txBody>
          <a:bodyPr vert="horz" lIns="91128" tIns="45564" rIns="91128" bIns="45564" rtlCol="0"/>
          <a:lstStyle>
            <a:lvl1pPr algn="l">
              <a:defRPr sz="1200"/>
            </a:lvl1pPr>
          </a:lstStyle>
          <a:p>
            <a:endParaRPr lang="pt-BR"/>
          </a:p>
        </p:txBody>
      </p:sp>
      <p:sp>
        <p:nvSpPr>
          <p:cNvPr id="3" name="Espaço Reservado para Data 2"/>
          <p:cNvSpPr>
            <a:spLocks noGrp="1"/>
          </p:cNvSpPr>
          <p:nvPr>
            <p:ph type="dt" idx="1"/>
          </p:nvPr>
        </p:nvSpPr>
        <p:spPr>
          <a:xfrm>
            <a:off x="3851342" y="0"/>
            <a:ext cx="2946347" cy="498216"/>
          </a:xfrm>
          <a:prstGeom prst="rect">
            <a:avLst/>
          </a:prstGeom>
        </p:spPr>
        <p:txBody>
          <a:bodyPr vert="horz" lIns="91128" tIns="45564" rIns="91128" bIns="45564" rtlCol="0"/>
          <a:lstStyle>
            <a:lvl1pPr algn="r">
              <a:defRPr sz="1200"/>
            </a:lvl1pPr>
          </a:lstStyle>
          <a:p>
            <a:fld id="{736BEAC0-2CF7-4A47-BFA8-2AC2CE300BC5}" type="datetimeFigureOut">
              <a:rPr lang="pt-BR" smtClean="0"/>
              <a:t>08/02/2022</a:t>
            </a:fld>
            <a:endParaRPr lang="pt-BR"/>
          </a:p>
        </p:txBody>
      </p:sp>
      <p:sp>
        <p:nvSpPr>
          <p:cNvPr id="4" name="Espaço Reservado para Imagem de Slide 3"/>
          <p:cNvSpPr>
            <a:spLocks noGrp="1" noRot="1" noChangeAspect="1"/>
          </p:cNvSpPr>
          <p:nvPr>
            <p:ph type="sldImg" idx="2"/>
          </p:nvPr>
        </p:nvSpPr>
        <p:spPr>
          <a:xfrm>
            <a:off x="420688" y="1241425"/>
            <a:ext cx="5957887" cy="3351213"/>
          </a:xfrm>
          <a:prstGeom prst="rect">
            <a:avLst/>
          </a:prstGeom>
          <a:noFill/>
          <a:ln w="12700">
            <a:solidFill>
              <a:prstClr val="black"/>
            </a:solidFill>
          </a:ln>
        </p:spPr>
        <p:txBody>
          <a:bodyPr vert="horz" lIns="91128" tIns="45564" rIns="91128" bIns="45564" rtlCol="0" anchor="ctr"/>
          <a:lstStyle/>
          <a:p>
            <a:endParaRPr lang="pt-BR"/>
          </a:p>
        </p:txBody>
      </p:sp>
      <p:sp>
        <p:nvSpPr>
          <p:cNvPr id="5" name="Espaço Reservado para Anotações 4"/>
          <p:cNvSpPr>
            <a:spLocks noGrp="1"/>
          </p:cNvSpPr>
          <p:nvPr>
            <p:ph type="body" sz="quarter" idx="3"/>
          </p:nvPr>
        </p:nvSpPr>
        <p:spPr>
          <a:xfrm>
            <a:off x="679927" y="4778722"/>
            <a:ext cx="5439410" cy="3909864"/>
          </a:xfrm>
          <a:prstGeom prst="rect">
            <a:avLst/>
          </a:prstGeom>
        </p:spPr>
        <p:txBody>
          <a:bodyPr vert="horz" lIns="91128" tIns="45564" rIns="91128" bIns="45564"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9431601"/>
            <a:ext cx="2946347" cy="498215"/>
          </a:xfrm>
          <a:prstGeom prst="rect">
            <a:avLst/>
          </a:prstGeom>
        </p:spPr>
        <p:txBody>
          <a:bodyPr vert="horz" lIns="91128" tIns="45564" rIns="91128" bIns="45564"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51342" y="9431601"/>
            <a:ext cx="2946347" cy="498215"/>
          </a:xfrm>
          <a:prstGeom prst="rect">
            <a:avLst/>
          </a:prstGeom>
        </p:spPr>
        <p:txBody>
          <a:bodyPr vert="horz" lIns="91128" tIns="45564" rIns="91128" bIns="45564" rtlCol="0" anchor="b"/>
          <a:lstStyle>
            <a:lvl1pPr algn="r">
              <a:defRPr sz="1200"/>
            </a:lvl1pPr>
          </a:lstStyle>
          <a:p>
            <a:fld id="{0AAA6745-4B66-41CA-B0D4-14C95554794A}" type="slidenum">
              <a:rPr lang="pt-BR" smtClean="0"/>
              <a:t>‹nº›</a:t>
            </a:fld>
            <a:endParaRPr lang="pt-BR"/>
          </a:p>
        </p:txBody>
      </p:sp>
    </p:spTree>
    <p:extLst>
      <p:ext uri="{BB962C8B-B14F-4D97-AF65-F5344CB8AC3E}">
        <p14:creationId xmlns:p14="http://schemas.microsoft.com/office/powerpoint/2010/main" val="2908336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0AAA6745-4B66-41CA-B0D4-14C95554794A}" type="slidenum">
              <a:rPr lang="pt-BR" smtClean="0"/>
              <a:t>2</a:t>
            </a:fld>
            <a:endParaRPr lang="pt-BR"/>
          </a:p>
        </p:txBody>
      </p:sp>
    </p:spTree>
    <p:extLst>
      <p:ext uri="{BB962C8B-B14F-4D97-AF65-F5344CB8AC3E}">
        <p14:creationId xmlns:p14="http://schemas.microsoft.com/office/powerpoint/2010/main" val="2612116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94086ED7-5127-47C3-A6B0-3EF3385B7F1A}" type="slidenum">
              <a:rPr lang="pt-BR" smtClean="0"/>
              <a:t>7</a:t>
            </a:fld>
            <a:endParaRPr lang="pt-BR"/>
          </a:p>
        </p:txBody>
      </p:sp>
    </p:spTree>
    <p:extLst>
      <p:ext uri="{BB962C8B-B14F-4D97-AF65-F5344CB8AC3E}">
        <p14:creationId xmlns:p14="http://schemas.microsoft.com/office/powerpoint/2010/main" val="502772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2E95B4C9-ABA4-40EA-9AE4-EF23039AF4E4}" type="slidenum">
              <a:rPr lang="pt-BR" smtClean="0"/>
              <a:t>44</a:t>
            </a:fld>
            <a:endParaRPr lang="pt-BR"/>
          </a:p>
        </p:txBody>
      </p:sp>
    </p:spTree>
    <p:extLst>
      <p:ext uri="{BB962C8B-B14F-4D97-AF65-F5344CB8AC3E}">
        <p14:creationId xmlns:p14="http://schemas.microsoft.com/office/powerpoint/2010/main" val="1585565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AFA2402-071D-4327-96EF-7E27BCA02E92}" type="slidenum">
              <a:rPr lang="pt-BR" smtClean="0"/>
              <a:t>54</a:t>
            </a:fld>
            <a:endParaRPr lang="pt-BR"/>
          </a:p>
        </p:txBody>
      </p:sp>
    </p:spTree>
    <p:extLst>
      <p:ext uri="{BB962C8B-B14F-4D97-AF65-F5344CB8AC3E}">
        <p14:creationId xmlns:p14="http://schemas.microsoft.com/office/powerpoint/2010/main" val="36246409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92588896-78EB-4489-AC71-FF1745A61C22}" type="slidenum">
              <a:rPr lang="pt-BR" smtClean="0"/>
              <a:t>58</a:t>
            </a:fld>
            <a:endParaRPr lang="pt-BR"/>
          </a:p>
        </p:txBody>
      </p:sp>
    </p:spTree>
    <p:extLst>
      <p:ext uri="{BB962C8B-B14F-4D97-AF65-F5344CB8AC3E}">
        <p14:creationId xmlns:p14="http://schemas.microsoft.com/office/powerpoint/2010/main" val="3399916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44F32792-5A21-3A43-8A45-851FDA45383E}"/>
              </a:ext>
            </a:extLst>
          </p:cNvPr>
          <p:cNvSpPr>
            <a:spLocks noGrp="1"/>
          </p:cNvSpPr>
          <p:nvPr>
            <p:ph type="pic" sz="quarter" idx="10"/>
          </p:nvPr>
        </p:nvSpPr>
        <p:spPr>
          <a:xfrm>
            <a:off x="1894454" y="1867225"/>
            <a:ext cx="16091994" cy="9981550"/>
          </a:xfrm>
          <a:custGeom>
            <a:avLst/>
            <a:gdLst>
              <a:gd name="connsiteX0" fmla="*/ 1663625 w 16091994"/>
              <a:gd name="connsiteY0" fmla="*/ 0 h 9981550"/>
              <a:gd name="connsiteX1" fmla="*/ 16091994 w 16091994"/>
              <a:gd name="connsiteY1" fmla="*/ 0 h 9981550"/>
              <a:gd name="connsiteX2" fmla="*/ 16091994 w 16091994"/>
              <a:gd name="connsiteY2" fmla="*/ 8317925 h 9981550"/>
              <a:gd name="connsiteX3" fmla="*/ 14428370 w 16091994"/>
              <a:gd name="connsiteY3" fmla="*/ 9981550 h 9981550"/>
              <a:gd name="connsiteX4" fmla="*/ 0 w 16091994"/>
              <a:gd name="connsiteY4" fmla="*/ 9981550 h 9981550"/>
              <a:gd name="connsiteX5" fmla="*/ 0 w 16091994"/>
              <a:gd name="connsiteY5" fmla="*/ 1663625 h 9981550"/>
              <a:gd name="connsiteX6" fmla="*/ 1663625 w 16091994"/>
              <a:gd name="connsiteY6" fmla="*/ 0 h 998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91994" h="9981550">
                <a:moveTo>
                  <a:pt x="1663625" y="0"/>
                </a:moveTo>
                <a:lnTo>
                  <a:pt x="16091994" y="0"/>
                </a:lnTo>
                <a:lnTo>
                  <a:pt x="16091994" y="8317925"/>
                </a:lnTo>
                <a:cubicBezTo>
                  <a:pt x="16091994" y="9236720"/>
                  <a:pt x="15347166" y="9981550"/>
                  <a:pt x="14428370" y="9981550"/>
                </a:cubicBezTo>
                <a:lnTo>
                  <a:pt x="0" y="9981550"/>
                </a:lnTo>
                <a:lnTo>
                  <a:pt x="0" y="1663625"/>
                </a:lnTo>
                <a:cubicBezTo>
                  <a:pt x="0" y="744830"/>
                  <a:pt x="744829" y="0"/>
                  <a:pt x="1663625"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1075680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CEEDC18-CBE8-1546-BFCD-BAFC4FF71FED}"/>
              </a:ext>
            </a:extLst>
          </p:cNvPr>
          <p:cNvSpPr>
            <a:spLocks noGrp="1"/>
          </p:cNvSpPr>
          <p:nvPr>
            <p:ph type="pic" sz="quarter" idx="10"/>
          </p:nvPr>
        </p:nvSpPr>
        <p:spPr>
          <a:xfrm>
            <a:off x="12191206" y="1668780"/>
            <a:ext cx="10378440" cy="10378440"/>
          </a:xfrm>
          <a:custGeom>
            <a:avLst/>
            <a:gdLst>
              <a:gd name="connsiteX0" fmla="*/ 1729775 w 10378440"/>
              <a:gd name="connsiteY0" fmla="*/ 0 h 10378440"/>
              <a:gd name="connsiteX1" fmla="*/ 10378440 w 10378440"/>
              <a:gd name="connsiteY1" fmla="*/ 0 h 10378440"/>
              <a:gd name="connsiteX2" fmla="*/ 10378440 w 10378440"/>
              <a:gd name="connsiteY2" fmla="*/ 8648665 h 10378440"/>
              <a:gd name="connsiteX3" fmla="*/ 8648666 w 10378440"/>
              <a:gd name="connsiteY3" fmla="*/ 10378440 h 10378440"/>
              <a:gd name="connsiteX4" fmla="*/ 0 w 10378440"/>
              <a:gd name="connsiteY4" fmla="*/ 10378440 h 10378440"/>
              <a:gd name="connsiteX5" fmla="*/ 0 w 10378440"/>
              <a:gd name="connsiteY5" fmla="*/ 1729775 h 10378440"/>
              <a:gd name="connsiteX6" fmla="*/ 1729775 w 10378440"/>
              <a:gd name="connsiteY6" fmla="*/ 0 h 10378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8440" h="10378440">
                <a:moveTo>
                  <a:pt x="1729775" y="0"/>
                </a:moveTo>
                <a:lnTo>
                  <a:pt x="10378440" y="0"/>
                </a:lnTo>
                <a:lnTo>
                  <a:pt x="10378440" y="8648665"/>
                </a:lnTo>
                <a:cubicBezTo>
                  <a:pt x="10378440" y="9603993"/>
                  <a:pt x="9603994" y="10378440"/>
                  <a:pt x="8648666" y="10378440"/>
                </a:cubicBezTo>
                <a:lnTo>
                  <a:pt x="0" y="10378440"/>
                </a:lnTo>
                <a:lnTo>
                  <a:pt x="0" y="1729775"/>
                </a:lnTo>
                <a:cubicBezTo>
                  <a:pt x="0" y="774447"/>
                  <a:pt x="774447" y="0"/>
                  <a:pt x="1729775"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
        <p:nvSpPr>
          <p:cNvPr id="8" name="Picture Placeholder 7">
            <a:extLst>
              <a:ext uri="{FF2B5EF4-FFF2-40B4-BE49-F238E27FC236}">
                <a16:creationId xmlns:a16="http://schemas.microsoft.com/office/drawing/2014/main" id="{8C4A3736-8FC0-D24D-A650-6D8C6A78949C}"/>
              </a:ext>
            </a:extLst>
          </p:cNvPr>
          <p:cNvSpPr>
            <a:spLocks noGrp="1"/>
          </p:cNvSpPr>
          <p:nvPr>
            <p:ph type="pic" sz="quarter" idx="11"/>
          </p:nvPr>
        </p:nvSpPr>
        <p:spPr>
          <a:xfrm>
            <a:off x="9425543" y="6515894"/>
            <a:ext cx="5531326" cy="5531326"/>
          </a:xfrm>
          <a:custGeom>
            <a:avLst/>
            <a:gdLst>
              <a:gd name="connsiteX0" fmla="*/ 921906 w 5531326"/>
              <a:gd name="connsiteY0" fmla="*/ 0 h 5531326"/>
              <a:gd name="connsiteX1" fmla="*/ 5531326 w 5531326"/>
              <a:gd name="connsiteY1" fmla="*/ 0 h 5531326"/>
              <a:gd name="connsiteX2" fmla="*/ 5531326 w 5531326"/>
              <a:gd name="connsiteY2" fmla="*/ 4609420 h 5531326"/>
              <a:gd name="connsiteX3" fmla="*/ 4609420 w 5531326"/>
              <a:gd name="connsiteY3" fmla="*/ 5531326 h 5531326"/>
              <a:gd name="connsiteX4" fmla="*/ 0 w 5531326"/>
              <a:gd name="connsiteY4" fmla="*/ 5531326 h 5531326"/>
              <a:gd name="connsiteX5" fmla="*/ 0 w 5531326"/>
              <a:gd name="connsiteY5" fmla="*/ 921906 h 5531326"/>
              <a:gd name="connsiteX6" fmla="*/ 921906 w 5531326"/>
              <a:gd name="connsiteY6" fmla="*/ 0 h 553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1326" h="5531326">
                <a:moveTo>
                  <a:pt x="921906" y="0"/>
                </a:moveTo>
                <a:lnTo>
                  <a:pt x="5531326" y="0"/>
                </a:lnTo>
                <a:lnTo>
                  <a:pt x="5531326" y="4609420"/>
                </a:lnTo>
                <a:cubicBezTo>
                  <a:pt x="5531326" y="5118575"/>
                  <a:pt x="5118575" y="5531326"/>
                  <a:pt x="4609420" y="5531326"/>
                </a:cubicBezTo>
                <a:lnTo>
                  <a:pt x="0" y="5531326"/>
                </a:lnTo>
                <a:lnTo>
                  <a:pt x="0" y="921906"/>
                </a:lnTo>
                <a:cubicBezTo>
                  <a:pt x="0" y="412751"/>
                  <a:pt x="412751" y="0"/>
                  <a:pt x="921906"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3211893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3962114-226A-4C41-84CC-CF2D125520A4}"/>
              </a:ext>
            </a:extLst>
          </p:cNvPr>
          <p:cNvSpPr>
            <a:spLocks noGrp="1"/>
          </p:cNvSpPr>
          <p:nvPr>
            <p:ph type="pic" sz="quarter" idx="10"/>
          </p:nvPr>
        </p:nvSpPr>
        <p:spPr>
          <a:xfrm>
            <a:off x="2002971" y="2046514"/>
            <a:ext cx="11016343" cy="11669486"/>
          </a:xfrm>
          <a:custGeom>
            <a:avLst/>
            <a:gdLst>
              <a:gd name="connsiteX0" fmla="*/ 1836094 w 11016343"/>
              <a:gd name="connsiteY0" fmla="*/ 0 h 11669486"/>
              <a:gd name="connsiteX1" fmla="*/ 9180249 w 11016343"/>
              <a:gd name="connsiteY1" fmla="*/ 0 h 11669486"/>
              <a:gd name="connsiteX2" fmla="*/ 11016343 w 11016343"/>
              <a:gd name="connsiteY2" fmla="*/ 1836094 h 11669486"/>
              <a:gd name="connsiteX3" fmla="*/ 11016343 w 11016343"/>
              <a:gd name="connsiteY3" fmla="*/ 11669486 h 11669486"/>
              <a:gd name="connsiteX4" fmla="*/ 0 w 11016343"/>
              <a:gd name="connsiteY4" fmla="*/ 11669486 h 11669486"/>
              <a:gd name="connsiteX5" fmla="*/ 0 w 11016343"/>
              <a:gd name="connsiteY5" fmla="*/ 1836094 h 11669486"/>
              <a:gd name="connsiteX6" fmla="*/ 1836094 w 11016343"/>
              <a:gd name="connsiteY6" fmla="*/ 0 h 11669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16343" h="11669486">
                <a:moveTo>
                  <a:pt x="1836094" y="0"/>
                </a:moveTo>
                <a:lnTo>
                  <a:pt x="9180249" y="0"/>
                </a:lnTo>
                <a:cubicBezTo>
                  <a:pt x="10194296" y="0"/>
                  <a:pt x="11016343" y="822047"/>
                  <a:pt x="11016343" y="1836094"/>
                </a:cubicBezTo>
                <a:lnTo>
                  <a:pt x="11016343" y="11669486"/>
                </a:lnTo>
                <a:lnTo>
                  <a:pt x="0" y="11669486"/>
                </a:lnTo>
                <a:lnTo>
                  <a:pt x="0" y="1836094"/>
                </a:lnTo>
                <a:cubicBezTo>
                  <a:pt x="0" y="822047"/>
                  <a:pt x="822047" y="0"/>
                  <a:pt x="1836094"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1402037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4FD3C5FB-CBC6-1B47-B792-E275206C862B}"/>
              </a:ext>
            </a:extLst>
          </p:cNvPr>
          <p:cNvSpPr>
            <a:spLocks noGrp="1"/>
          </p:cNvSpPr>
          <p:nvPr>
            <p:ph type="pic" sz="quarter" idx="10"/>
          </p:nvPr>
        </p:nvSpPr>
        <p:spPr>
          <a:xfrm>
            <a:off x="12619454" y="1841283"/>
            <a:ext cx="6226630" cy="6270171"/>
          </a:xfrm>
          <a:custGeom>
            <a:avLst/>
            <a:gdLst>
              <a:gd name="connsiteX0" fmla="*/ 0 w 6226630"/>
              <a:gd name="connsiteY0" fmla="*/ 0 h 6270171"/>
              <a:gd name="connsiteX1" fmla="*/ 5188838 w 6226630"/>
              <a:gd name="connsiteY1" fmla="*/ 0 h 6270171"/>
              <a:gd name="connsiteX2" fmla="*/ 6226630 w 6226630"/>
              <a:gd name="connsiteY2" fmla="*/ 1037792 h 6270171"/>
              <a:gd name="connsiteX3" fmla="*/ 6226630 w 6226630"/>
              <a:gd name="connsiteY3" fmla="*/ 6270171 h 6270171"/>
              <a:gd name="connsiteX4" fmla="*/ 1037792 w 6226630"/>
              <a:gd name="connsiteY4" fmla="*/ 6270171 h 6270171"/>
              <a:gd name="connsiteX5" fmla="*/ 0 w 6226630"/>
              <a:gd name="connsiteY5" fmla="*/ 5232379 h 6270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26630" h="6270171">
                <a:moveTo>
                  <a:pt x="0" y="0"/>
                </a:moveTo>
                <a:lnTo>
                  <a:pt x="5188838" y="0"/>
                </a:lnTo>
                <a:cubicBezTo>
                  <a:pt x="5761994" y="0"/>
                  <a:pt x="6226630" y="464635"/>
                  <a:pt x="6226630" y="1037792"/>
                </a:cubicBezTo>
                <a:lnTo>
                  <a:pt x="6226630" y="6270171"/>
                </a:lnTo>
                <a:lnTo>
                  <a:pt x="1037792" y="6270171"/>
                </a:lnTo>
                <a:cubicBezTo>
                  <a:pt x="464635" y="6270171"/>
                  <a:pt x="0" y="5805536"/>
                  <a:pt x="0" y="5232379"/>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
        <p:nvSpPr>
          <p:cNvPr id="14" name="Picture Placeholder 13">
            <a:extLst>
              <a:ext uri="{FF2B5EF4-FFF2-40B4-BE49-F238E27FC236}">
                <a16:creationId xmlns:a16="http://schemas.microsoft.com/office/drawing/2014/main" id="{EA442CA4-CD04-B648-ABEF-71F34F916A12}"/>
              </a:ext>
            </a:extLst>
          </p:cNvPr>
          <p:cNvSpPr>
            <a:spLocks noGrp="1"/>
          </p:cNvSpPr>
          <p:nvPr>
            <p:ph type="pic" sz="quarter" idx="11"/>
          </p:nvPr>
        </p:nvSpPr>
        <p:spPr>
          <a:xfrm>
            <a:off x="19216990" y="3925099"/>
            <a:ext cx="4005942" cy="4033956"/>
          </a:xfrm>
          <a:custGeom>
            <a:avLst/>
            <a:gdLst>
              <a:gd name="connsiteX0" fmla="*/ 0 w 4005942"/>
              <a:gd name="connsiteY0" fmla="*/ 0 h 4033956"/>
              <a:gd name="connsiteX1" fmla="*/ 3338272 w 4005942"/>
              <a:gd name="connsiteY1" fmla="*/ 0 h 4033956"/>
              <a:gd name="connsiteX2" fmla="*/ 4005942 w 4005942"/>
              <a:gd name="connsiteY2" fmla="*/ 667671 h 4033956"/>
              <a:gd name="connsiteX3" fmla="*/ 4005942 w 4005942"/>
              <a:gd name="connsiteY3" fmla="*/ 4033956 h 4033956"/>
              <a:gd name="connsiteX4" fmla="*/ 667670 w 4005942"/>
              <a:gd name="connsiteY4" fmla="*/ 4033956 h 4033956"/>
              <a:gd name="connsiteX5" fmla="*/ 0 w 4005942"/>
              <a:gd name="connsiteY5" fmla="*/ 3366285 h 4033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05942" h="4033956">
                <a:moveTo>
                  <a:pt x="0" y="0"/>
                </a:moveTo>
                <a:lnTo>
                  <a:pt x="3338272" y="0"/>
                </a:lnTo>
                <a:cubicBezTo>
                  <a:pt x="3707016" y="0"/>
                  <a:pt x="4005942" y="298926"/>
                  <a:pt x="4005942" y="667671"/>
                </a:cubicBezTo>
                <a:lnTo>
                  <a:pt x="4005942" y="4033956"/>
                </a:lnTo>
                <a:lnTo>
                  <a:pt x="667670" y="4033956"/>
                </a:lnTo>
                <a:cubicBezTo>
                  <a:pt x="298926" y="4033956"/>
                  <a:pt x="0" y="3735030"/>
                  <a:pt x="0" y="3366285"/>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
        <p:nvSpPr>
          <p:cNvPr id="13" name="Picture Placeholder 12">
            <a:extLst>
              <a:ext uri="{FF2B5EF4-FFF2-40B4-BE49-F238E27FC236}">
                <a16:creationId xmlns:a16="http://schemas.microsoft.com/office/drawing/2014/main" id="{32482862-B9FC-0F4E-8DF9-A603AF2C2148}"/>
              </a:ext>
            </a:extLst>
          </p:cNvPr>
          <p:cNvSpPr>
            <a:spLocks noGrp="1"/>
          </p:cNvSpPr>
          <p:nvPr>
            <p:ph type="pic" sz="quarter" idx="12"/>
          </p:nvPr>
        </p:nvSpPr>
        <p:spPr>
          <a:xfrm>
            <a:off x="14687740" y="8605956"/>
            <a:ext cx="4005942" cy="4033956"/>
          </a:xfrm>
          <a:custGeom>
            <a:avLst/>
            <a:gdLst>
              <a:gd name="connsiteX0" fmla="*/ 0 w 4005942"/>
              <a:gd name="connsiteY0" fmla="*/ 0 h 4033956"/>
              <a:gd name="connsiteX1" fmla="*/ 3338272 w 4005942"/>
              <a:gd name="connsiteY1" fmla="*/ 0 h 4033956"/>
              <a:gd name="connsiteX2" fmla="*/ 4005942 w 4005942"/>
              <a:gd name="connsiteY2" fmla="*/ 667672 h 4033956"/>
              <a:gd name="connsiteX3" fmla="*/ 4005942 w 4005942"/>
              <a:gd name="connsiteY3" fmla="*/ 4033956 h 4033956"/>
              <a:gd name="connsiteX4" fmla="*/ 667670 w 4005942"/>
              <a:gd name="connsiteY4" fmla="*/ 4033956 h 4033956"/>
              <a:gd name="connsiteX5" fmla="*/ 0 w 4005942"/>
              <a:gd name="connsiteY5" fmla="*/ 3366286 h 4033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05942" h="4033956">
                <a:moveTo>
                  <a:pt x="0" y="0"/>
                </a:moveTo>
                <a:lnTo>
                  <a:pt x="3338272" y="0"/>
                </a:lnTo>
                <a:cubicBezTo>
                  <a:pt x="3707016" y="0"/>
                  <a:pt x="4005942" y="298926"/>
                  <a:pt x="4005942" y="667672"/>
                </a:cubicBezTo>
                <a:lnTo>
                  <a:pt x="4005942" y="4033956"/>
                </a:lnTo>
                <a:lnTo>
                  <a:pt x="667670" y="4033956"/>
                </a:lnTo>
                <a:cubicBezTo>
                  <a:pt x="298926" y="4033956"/>
                  <a:pt x="0" y="3735030"/>
                  <a:pt x="0" y="3366286"/>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
        <p:nvSpPr>
          <p:cNvPr id="15" name="Picture Placeholder 14">
            <a:extLst>
              <a:ext uri="{FF2B5EF4-FFF2-40B4-BE49-F238E27FC236}">
                <a16:creationId xmlns:a16="http://schemas.microsoft.com/office/drawing/2014/main" id="{4962D8DC-D3C3-9341-ABB3-BAB22E1F1630}"/>
              </a:ext>
            </a:extLst>
          </p:cNvPr>
          <p:cNvSpPr>
            <a:spLocks noGrp="1"/>
          </p:cNvSpPr>
          <p:nvPr>
            <p:ph type="pic" sz="quarter" idx="13"/>
          </p:nvPr>
        </p:nvSpPr>
        <p:spPr>
          <a:xfrm>
            <a:off x="19409756" y="8708572"/>
            <a:ext cx="4972656" cy="5007428"/>
          </a:xfrm>
          <a:custGeom>
            <a:avLst/>
            <a:gdLst>
              <a:gd name="connsiteX0" fmla="*/ 0 w 4972656"/>
              <a:gd name="connsiteY0" fmla="*/ 0 h 5007428"/>
              <a:gd name="connsiteX1" fmla="*/ 4143864 w 4972656"/>
              <a:gd name="connsiteY1" fmla="*/ 0 h 5007428"/>
              <a:gd name="connsiteX2" fmla="*/ 4972656 w 4972656"/>
              <a:gd name="connsiteY2" fmla="*/ 828792 h 5007428"/>
              <a:gd name="connsiteX3" fmla="*/ 4972656 w 4972656"/>
              <a:gd name="connsiteY3" fmla="*/ 5007428 h 5007428"/>
              <a:gd name="connsiteX4" fmla="*/ 828794 w 4972656"/>
              <a:gd name="connsiteY4" fmla="*/ 5007428 h 5007428"/>
              <a:gd name="connsiteX5" fmla="*/ 0 w 4972656"/>
              <a:gd name="connsiteY5" fmla="*/ 4178636 h 5007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72656" h="5007428">
                <a:moveTo>
                  <a:pt x="0" y="0"/>
                </a:moveTo>
                <a:lnTo>
                  <a:pt x="4143864" y="0"/>
                </a:lnTo>
                <a:cubicBezTo>
                  <a:pt x="4601594" y="0"/>
                  <a:pt x="4972656" y="371062"/>
                  <a:pt x="4972656" y="828792"/>
                </a:cubicBezTo>
                <a:lnTo>
                  <a:pt x="4972656" y="5007428"/>
                </a:lnTo>
                <a:lnTo>
                  <a:pt x="828794" y="5007428"/>
                </a:lnTo>
                <a:cubicBezTo>
                  <a:pt x="371064" y="5007428"/>
                  <a:pt x="0" y="4636366"/>
                  <a:pt x="0" y="4178636"/>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1217704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B4C93BC7-2DBF-5F41-B509-E6190433309A}"/>
              </a:ext>
            </a:extLst>
          </p:cNvPr>
          <p:cNvSpPr>
            <a:spLocks noGrp="1"/>
          </p:cNvSpPr>
          <p:nvPr>
            <p:ph type="pic" sz="quarter" idx="10"/>
          </p:nvPr>
        </p:nvSpPr>
        <p:spPr>
          <a:xfrm>
            <a:off x="3266110" y="2590799"/>
            <a:ext cx="8402977" cy="8534400"/>
          </a:xfrm>
          <a:custGeom>
            <a:avLst/>
            <a:gdLst>
              <a:gd name="connsiteX0" fmla="*/ 1400524 w 8402977"/>
              <a:gd name="connsiteY0" fmla="*/ 0 h 8534400"/>
              <a:gd name="connsiteX1" fmla="*/ 8402977 w 8402977"/>
              <a:gd name="connsiteY1" fmla="*/ 0 h 8534400"/>
              <a:gd name="connsiteX2" fmla="*/ 8402977 w 8402977"/>
              <a:gd name="connsiteY2" fmla="*/ 7133876 h 8534400"/>
              <a:gd name="connsiteX3" fmla="*/ 7002453 w 8402977"/>
              <a:gd name="connsiteY3" fmla="*/ 8534400 h 8534400"/>
              <a:gd name="connsiteX4" fmla="*/ 0 w 8402977"/>
              <a:gd name="connsiteY4" fmla="*/ 8534400 h 8534400"/>
              <a:gd name="connsiteX5" fmla="*/ 0 w 8402977"/>
              <a:gd name="connsiteY5" fmla="*/ 1400524 h 8534400"/>
              <a:gd name="connsiteX6" fmla="*/ 1400524 w 8402977"/>
              <a:gd name="connsiteY6" fmla="*/ 0 h 853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02977" h="8534400">
                <a:moveTo>
                  <a:pt x="1400524" y="0"/>
                </a:moveTo>
                <a:lnTo>
                  <a:pt x="8402977" y="0"/>
                </a:lnTo>
                <a:lnTo>
                  <a:pt x="8402977" y="7133876"/>
                </a:lnTo>
                <a:cubicBezTo>
                  <a:pt x="8402977" y="7907364"/>
                  <a:pt x="7775941" y="8534400"/>
                  <a:pt x="7002453" y="8534400"/>
                </a:cubicBezTo>
                <a:lnTo>
                  <a:pt x="0" y="8534400"/>
                </a:lnTo>
                <a:lnTo>
                  <a:pt x="0" y="1400524"/>
                </a:lnTo>
                <a:cubicBezTo>
                  <a:pt x="0" y="627036"/>
                  <a:pt x="627036" y="0"/>
                  <a:pt x="1400524"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3646152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A4B79BD-6132-4E4A-9D63-84B2AB308C21}"/>
              </a:ext>
            </a:extLst>
          </p:cNvPr>
          <p:cNvSpPr>
            <a:spLocks noGrp="1"/>
          </p:cNvSpPr>
          <p:nvPr>
            <p:ph type="pic" sz="quarter" idx="10"/>
          </p:nvPr>
        </p:nvSpPr>
        <p:spPr>
          <a:xfrm>
            <a:off x="15457714" y="-46368"/>
            <a:ext cx="8968242" cy="13762368"/>
          </a:xfrm>
          <a:custGeom>
            <a:avLst/>
            <a:gdLst>
              <a:gd name="connsiteX0" fmla="*/ 0 w 8968242"/>
              <a:gd name="connsiteY0" fmla="*/ 0 h 13762368"/>
              <a:gd name="connsiteX1" fmla="*/ 8968242 w 8968242"/>
              <a:gd name="connsiteY1" fmla="*/ 0 h 13762368"/>
              <a:gd name="connsiteX2" fmla="*/ 8968242 w 8968242"/>
              <a:gd name="connsiteY2" fmla="*/ 13762368 h 13762368"/>
              <a:gd name="connsiteX3" fmla="*/ 0 w 8968242"/>
              <a:gd name="connsiteY3" fmla="*/ 13762368 h 13762368"/>
            </a:gdLst>
            <a:ahLst/>
            <a:cxnLst>
              <a:cxn ang="0">
                <a:pos x="connsiteX0" y="connsiteY0"/>
              </a:cxn>
              <a:cxn ang="0">
                <a:pos x="connsiteX1" y="connsiteY1"/>
              </a:cxn>
              <a:cxn ang="0">
                <a:pos x="connsiteX2" y="connsiteY2"/>
              </a:cxn>
              <a:cxn ang="0">
                <a:pos x="connsiteX3" y="connsiteY3"/>
              </a:cxn>
            </a:cxnLst>
            <a:rect l="l" t="t" r="r" b="b"/>
            <a:pathLst>
              <a:path w="8968242" h="13762368">
                <a:moveTo>
                  <a:pt x="0" y="0"/>
                </a:moveTo>
                <a:lnTo>
                  <a:pt x="8968242" y="0"/>
                </a:lnTo>
                <a:lnTo>
                  <a:pt x="8968242" y="13762368"/>
                </a:lnTo>
                <a:lnTo>
                  <a:pt x="0" y="13762368"/>
                </a:ln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1348221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26FD38A-FEE5-5340-AFA6-06AA053C203D}"/>
              </a:ext>
            </a:extLst>
          </p:cNvPr>
          <p:cNvSpPr>
            <a:spLocks noGrp="1"/>
          </p:cNvSpPr>
          <p:nvPr>
            <p:ph type="pic" sz="quarter" idx="10"/>
          </p:nvPr>
        </p:nvSpPr>
        <p:spPr>
          <a:xfrm>
            <a:off x="1569719" y="1447813"/>
            <a:ext cx="9893733" cy="12268187"/>
          </a:xfrm>
          <a:custGeom>
            <a:avLst/>
            <a:gdLst>
              <a:gd name="connsiteX0" fmla="*/ 3388148 w 9893733"/>
              <a:gd name="connsiteY0" fmla="*/ 0 h 12268187"/>
              <a:gd name="connsiteX1" fmla="*/ 9893733 w 9893733"/>
              <a:gd name="connsiteY1" fmla="*/ 0 h 12268187"/>
              <a:gd name="connsiteX2" fmla="*/ 9893733 w 9893733"/>
              <a:gd name="connsiteY2" fmla="*/ 12232254 h 12268187"/>
              <a:gd name="connsiteX3" fmla="*/ 9886339 w 9893733"/>
              <a:gd name="connsiteY3" fmla="*/ 12233430 h 12268187"/>
              <a:gd name="connsiteX4" fmla="*/ 9370357 w 9893733"/>
              <a:gd name="connsiteY4" fmla="*/ 12268186 h 12268187"/>
              <a:gd name="connsiteX5" fmla="*/ 0 w 9893733"/>
              <a:gd name="connsiteY5" fmla="*/ 12268187 h 12268187"/>
              <a:gd name="connsiteX6" fmla="*/ 0 w 9893733"/>
              <a:gd name="connsiteY6" fmla="*/ 3016458 h 12268187"/>
              <a:gd name="connsiteX7" fmla="*/ 3388148 w 9893733"/>
              <a:gd name="connsiteY7" fmla="*/ 0 h 12268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93733" h="12268187">
                <a:moveTo>
                  <a:pt x="3388148" y="0"/>
                </a:moveTo>
                <a:lnTo>
                  <a:pt x="9893733" y="0"/>
                </a:lnTo>
                <a:lnTo>
                  <a:pt x="9893733" y="12232254"/>
                </a:lnTo>
                <a:lnTo>
                  <a:pt x="9886339" y="12233430"/>
                </a:lnTo>
                <a:cubicBezTo>
                  <a:pt x="9718097" y="12256317"/>
                  <a:pt x="9545785" y="12268186"/>
                  <a:pt x="9370357" y="12268186"/>
                </a:cubicBezTo>
                <a:lnTo>
                  <a:pt x="0" y="12268187"/>
                </a:lnTo>
                <a:lnTo>
                  <a:pt x="0" y="3016458"/>
                </a:lnTo>
                <a:cubicBezTo>
                  <a:pt x="0" y="1350514"/>
                  <a:pt x="1516926" y="0"/>
                  <a:pt x="3388148"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3041171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0CD4943-50FF-6943-972E-CC8D0FD24257}"/>
              </a:ext>
            </a:extLst>
          </p:cNvPr>
          <p:cNvSpPr>
            <a:spLocks noGrp="1"/>
          </p:cNvSpPr>
          <p:nvPr>
            <p:ph type="pic" sz="quarter" idx="10"/>
          </p:nvPr>
        </p:nvSpPr>
        <p:spPr>
          <a:xfrm>
            <a:off x="12593506" y="-60947"/>
            <a:ext cx="8946019" cy="11033748"/>
          </a:xfrm>
          <a:custGeom>
            <a:avLst/>
            <a:gdLst>
              <a:gd name="connsiteX0" fmla="*/ 473243 w 8946019"/>
              <a:gd name="connsiteY0" fmla="*/ 0 h 11033748"/>
              <a:gd name="connsiteX1" fmla="*/ 8946019 w 8946019"/>
              <a:gd name="connsiteY1" fmla="*/ 0 h 11033748"/>
              <a:gd name="connsiteX2" fmla="*/ 8946019 w 8946019"/>
              <a:gd name="connsiteY2" fmla="*/ 8320809 h 11033748"/>
              <a:gd name="connsiteX3" fmla="*/ 5882419 w 8946019"/>
              <a:gd name="connsiteY3" fmla="*/ 11033748 h 11033748"/>
              <a:gd name="connsiteX4" fmla="*/ 0 w 8946019"/>
              <a:gd name="connsiteY4" fmla="*/ 11033748 h 11033748"/>
              <a:gd name="connsiteX5" fmla="*/ 0 w 8946019"/>
              <a:gd name="connsiteY5" fmla="*/ 32317 h 11033748"/>
              <a:gd name="connsiteX6" fmla="*/ 6686 w 8946019"/>
              <a:gd name="connsiteY6" fmla="*/ 31259 h 11033748"/>
              <a:gd name="connsiteX7" fmla="*/ 473243 w 8946019"/>
              <a:gd name="connsiteY7" fmla="*/ 0 h 1103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46019" h="11033748">
                <a:moveTo>
                  <a:pt x="473243" y="0"/>
                </a:moveTo>
                <a:lnTo>
                  <a:pt x="8946019" y="0"/>
                </a:lnTo>
                <a:lnTo>
                  <a:pt x="8946019" y="8320809"/>
                </a:lnTo>
                <a:cubicBezTo>
                  <a:pt x="8946019" y="9819124"/>
                  <a:pt x="7574399" y="11033748"/>
                  <a:pt x="5882419" y="11033748"/>
                </a:cubicBezTo>
                <a:lnTo>
                  <a:pt x="0" y="11033748"/>
                </a:lnTo>
                <a:lnTo>
                  <a:pt x="0" y="32317"/>
                </a:lnTo>
                <a:lnTo>
                  <a:pt x="6686" y="31259"/>
                </a:lnTo>
                <a:cubicBezTo>
                  <a:pt x="158812" y="10675"/>
                  <a:pt x="314620" y="0"/>
                  <a:pt x="473243"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238586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33FA570-5020-1744-B323-75720DB5933F}"/>
              </a:ext>
            </a:extLst>
          </p:cNvPr>
          <p:cNvSpPr>
            <a:spLocks noGrp="1"/>
          </p:cNvSpPr>
          <p:nvPr>
            <p:ph type="pic" sz="quarter" idx="10"/>
          </p:nvPr>
        </p:nvSpPr>
        <p:spPr>
          <a:xfrm>
            <a:off x="1963387" y="1446100"/>
            <a:ext cx="8526484" cy="10823799"/>
          </a:xfrm>
          <a:custGeom>
            <a:avLst/>
            <a:gdLst>
              <a:gd name="connsiteX0" fmla="*/ 1421109 w 8526484"/>
              <a:gd name="connsiteY0" fmla="*/ 0 h 10823799"/>
              <a:gd name="connsiteX1" fmla="*/ 8526484 w 8526484"/>
              <a:gd name="connsiteY1" fmla="*/ 0 h 10823799"/>
              <a:gd name="connsiteX2" fmla="*/ 8526484 w 8526484"/>
              <a:gd name="connsiteY2" fmla="*/ 9402690 h 10823799"/>
              <a:gd name="connsiteX3" fmla="*/ 7105375 w 8526484"/>
              <a:gd name="connsiteY3" fmla="*/ 10823799 h 10823799"/>
              <a:gd name="connsiteX4" fmla="*/ 0 w 8526484"/>
              <a:gd name="connsiteY4" fmla="*/ 10823799 h 10823799"/>
              <a:gd name="connsiteX5" fmla="*/ 0 w 8526484"/>
              <a:gd name="connsiteY5" fmla="*/ 1421109 h 10823799"/>
              <a:gd name="connsiteX6" fmla="*/ 1421109 w 8526484"/>
              <a:gd name="connsiteY6" fmla="*/ 0 h 10823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484" h="10823799">
                <a:moveTo>
                  <a:pt x="1421109" y="0"/>
                </a:moveTo>
                <a:lnTo>
                  <a:pt x="8526484" y="0"/>
                </a:lnTo>
                <a:lnTo>
                  <a:pt x="8526484" y="9402690"/>
                </a:lnTo>
                <a:cubicBezTo>
                  <a:pt x="8526484" y="10187547"/>
                  <a:pt x="7890232" y="10823799"/>
                  <a:pt x="7105375" y="10823799"/>
                </a:cubicBezTo>
                <a:lnTo>
                  <a:pt x="0" y="10823799"/>
                </a:lnTo>
                <a:lnTo>
                  <a:pt x="0" y="1421109"/>
                </a:lnTo>
                <a:cubicBezTo>
                  <a:pt x="0" y="636252"/>
                  <a:pt x="636252" y="0"/>
                  <a:pt x="1421109"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720472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A93F053-1A30-4B44-BE61-9DC0D1596A61}"/>
              </a:ext>
            </a:extLst>
          </p:cNvPr>
          <p:cNvSpPr>
            <a:spLocks noGrp="1"/>
          </p:cNvSpPr>
          <p:nvPr>
            <p:ph type="pic" sz="quarter" idx="10"/>
          </p:nvPr>
        </p:nvSpPr>
        <p:spPr>
          <a:xfrm>
            <a:off x="14940384" y="11204"/>
            <a:ext cx="9442029" cy="12013157"/>
          </a:xfrm>
          <a:custGeom>
            <a:avLst/>
            <a:gdLst>
              <a:gd name="connsiteX0" fmla="*/ 0 w 9442029"/>
              <a:gd name="connsiteY0" fmla="*/ 0 h 12013157"/>
              <a:gd name="connsiteX1" fmla="*/ 9442029 w 9442029"/>
              <a:gd name="connsiteY1" fmla="*/ 0 h 12013157"/>
              <a:gd name="connsiteX2" fmla="*/ 9442029 w 9442029"/>
              <a:gd name="connsiteY2" fmla="*/ 12013157 h 12013157"/>
              <a:gd name="connsiteX3" fmla="*/ 0 w 9442029"/>
              <a:gd name="connsiteY3" fmla="*/ 12013157 h 12013157"/>
            </a:gdLst>
            <a:ahLst/>
            <a:cxnLst>
              <a:cxn ang="0">
                <a:pos x="connsiteX0" y="connsiteY0"/>
              </a:cxn>
              <a:cxn ang="0">
                <a:pos x="connsiteX1" y="connsiteY1"/>
              </a:cxn>
              <a:cxn ang="0">
                <a:pos x="connsiteX2" y="connsiteY2"/>
              </a:cxn>
              <a:cxn ang="0">
                <a:pos x="connsiteX3" y="connsiteY3"/>
              </a:cxn>
            </a:cxnLst>
            <a:rect l="l" t="t" r="r" b="b"/>
            <a:pathLst>
              <a:path w="9442029" h="12013157">
                <a:moveTo>
                  <a:pt x="0" y="0"/>
                </a:moveTo>
                <a:lnTo>
                  <a:pt x="9442029" y="0"/>
                </a:lnTo>
                <a:lnTo>
                  <a:pt x="9442029" y="12013157"/>
                </a:lnTo>
                <a:lnTo>
                  <a:pt x="0" y="12013157"/>
                </a:ln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2280644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BB27FED-EB6A-5046-8429-9FC2D7C47295}"/>
              </a:ext>
            </a:extLst>
          </p:cNvPr>
          <p:cNvSpPr>
            <a:spLocks noGrp="1"/>
          </p:cNvSpPr>
          <p:nvPr>
            <p:ph type="pic" sz="quarter" idx="10"/>
          </p:nvPr>
        </p:nvSpPr>
        <p:spPr>
          <a:xfrm>
            <a:off x="1894454" y="1867225"/>
            <a:ext cx="16091994" cy="9981550"/>
          </a:xfrm>
          <a:custGeom>
            <a:avLst/>
            <a:gdLst>
              <a:gd name="connsiteX0" fmla="*/ 1663625 w 16091994"/>
              <a:gd name="connsiteY0" fmla="*/ 0 h 9981550"/>
              <a:gd name="connsiteX1" fmla="*/ 16091994 w 16091994"/>
              <a:gd name="connsiteY1" fmla="*/ 0 h 9981550"/>
              <a:gd name="connsiteX2" fmla="*/ 16091994 w 16091994"/>
              <a:gd name="connsiteY2" fmla="*/ 8317925 h 9981550"/>
              <a:gd name="connsiteX3" fmla="*/ 14428370 w 16091994"/>
              <a:gd name="connsiteY3" fmla="*/ 9981550 h 9981550"/>
              <a:gd name="connsiteX4" fmla="*/ 0 w 16091994"/>
              <a:gd name="connsiteY4" fmla="*/ 9981550 h 9981550"/>
              <a:gd name="connsiteX5" fmla="*/ 0 w 16091994"/>
              <a:gd name="connsiteY5" fmla="*/ 1663625 h 9981550"/>
              <a:gd name="connsiteX6" fmla="*/ 1663625 w 16091994"/>
              <a:gd name="connsiteY6" fmla="*/ 0 h 998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91994" h="9981550">
                <a:moveTo>
                  <a:pt x="1663625" y="0"/>
                </a:moveTo>
                <a:lnTo>
                  <a:pt x="16091994" y="0"/>
                </a:lnTo>
                <a:lnTo>
                  <a:pt x="16091994" y="8317925"/>
                </a:lnTo>
                <a:cubicBezTo>
                  <a:pt x="16091994" y="9236720"/>
                  <a:pt x="15347166" y="9981550"/>
                  <a:pt x="14428370" y="9981550"/>
                </a:cubicBezTo>
                <a:lnTo>
                  <a:pt x="0" y="9981550"/>
                </a:lnTo>
                <a:lnTo>
                  <a:pt x="0" y="1663625"/>
                </a:lnTo>
                <a:cubicBezTo>
                  <a:pt x="0" y="744830"/>
                  <a:pt x="744829" y="0"/>
                  <a:pt x="1663625"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2893421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ACD09F8-E484-594C-8B05-F2FBC0F0D77F}"/>
              </a:ext>
            </a:extLst>
          </p:cNvPr>
          <p:cNvSpPr>
            <a:spLocks noGrp="1"/>
          </p:cNvSpPr>
          <p:nvPr>
            <p:ph type="pic" sz="quarter" idx="10"/>
          </p:nvPr>
        </p:nvSpPr>
        <p:spPr>
          <a:xfrm>
            <a:off x="1449840" y="1303020"/>
            <a:ext cx="9888720" cy="11109960"/>
          </a:xfrm>
          <a:custGeom>
            <a:avLst/>
            <a:gdLst>
              <a:gd name="connsiteX0" fmla="*/ 0 w 9888720"/>
              <a:gd name="connsiteY0" fmla="*/ 0 h 11109960"/>
              <a:gd name="connsiteX1" fmla="*/ 4944360 w 9888720"/>
              <a:gd name="connsiteY1" fmla="*/ 0 h 11109960"/>
              <a:gd name="connsiteX2" fmla="*/ 9888720 w 9888720"/>
              <a:gd name="connsiteY2" fmla="*/ 5554980 h 11109960"/>
              <a:gd name="connsiteX3" fmla="*/ 4944360 w 9888720"/>
              <a:gd name="connsiteY3" fmla="*/ 11109960 h 11109960"/>
              <a:gd name="connsiteX4" fmla="*/ 0 w 9888720"/>
              <a:gd name="connsiteY4" fmla="*/ 11109960 h 11109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88720" h="11109960">
                <a:moveTo>
                  <a:pt x="0" y="0"/>
                </a:moveTo>
                <a:lnTo>
                  <a:pt x="4944360" y="0"/>
                </a:lnTo>
                <a:cubicBezTo>
                  <a:pt x="7675055" y="0"/>
                  <a:pt x="9888720" y="2487049"/>
                  <a:pt x="9888720" y="5554980"/>
                </a:cubicBezTo>
                <a:cubicBezTo>
                  <a:pt x="9888720" y="8622911"/>
                  <a:pt x="7675055" y="11109960"/>
                  <a:pt x="4944360" y="11109960"/>
                </a:cubicBezTo>
                <a:lnTo>
                  <a:pt x="0" y="11109960"/>
                </a:ln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2048637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CDE10B3-6E3D-DF49-AB97-0D1B95C0918E}"/>
              </a:ext>
            </a:extLst>
          </p:cNvPr>
          <p:cNvSpPr>
            <a:spLocks noGrp="1"/>
          </p:cNvSpPr>
          <p:nvPr>
            <p:ph type="pic" sz="quarter" idx="10"/>
          </p:nvPr>
        </p:nvSpPr>
        <p:spPr>
          <a:xfrm>
            <a:off x="13242766" y="1371600"/>
            <a:ext cx="9569134" cy="10430758"/>
          </a:xfrm>
          <a:custGeom>
            <a:avLst/>
            <a:gdLst>
              <a:gd name="connsiteX0" fmla="*/ 4784568 w 9569134"/>
              <a:gd name="connsiteY0" fmla="*/ 0 h 10430758"/>
              <a:gd name="connsiteX1" fmla="*/ 9569134 w 9569134"/>
              <a:gd name="connsiteY1" fmla="*/ 5215379 h 10430758"/>
              <a:gd name="connsiteX2" fmla="*/ 9569134 w 9569134"/>
              <a:gd name="connsiteY2" fmla="*/ 10430757 h 10430758"/>
              <a:gd name="connsiteX3" fmla="*/ 0 w 9569134"/>
              <a:gd name="connsiteY3" fmla="*/ 10430758 h 10430758"/>
              <a:gd name="connsiteX4" fmla="*/ 0 w 9569134"/>
              <a:gd name="connsiteY4" fmla="*/ 5215379 h 10430758"/>
              <a:gd name="connsiteX5" fmla="*/ 4784568 w 9569134"/>
              <a:gd name="connsiteY5" fmla="*/ 0 h 10430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9134" h="10430758">
                <a:moveTo>
                  <a:pt x="4784568" y="0"/>
                </a:moveTo>
                <a:cubicBezTo>
                  <a:pt x="7427010" y="0"/>
                  <a:pt x="9569134" y="2335005"/>
                  <a:pt x="9569134" y="5215379"/>
                </a:cubicBezTo>
                <a:lnTo>
                  <a:pt x="9569134" y="10430757"/>
                </a:lnTo>
                <a:lnTo>
                  <a:pt x="0" y="10430758"/>
                </a:lnTo>
                <a:lnTo>
                  <a:pt x="0" y="5215379"/>
                </a:lnTo>
                <a:cubicBezTo>
                  <a:pt x="0" y="2335005"/>
                  <a:pt x="2142124" y="0"/>
                  <a:pt x="4784568"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17871856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7FA9560D-4174-3241-BB26-4A1CD4EE74E6}"/>
              </a:ext>
            </a:extLst>
          </p:cNvPr>
          <p:cNvSpPr>
            <a:spLocks noGrp="1"/>
          </p:cNvSpPr>
          <p:nvPr>
            <p:ph type="pic" sz="quarter" idx="10"/>
          </p:nvPr>
        </p:nvSpPr>
        <p:spPr>
          <a:xfrm>
            <a:off x="1916066" y="1901217"/>
            <a:ext cx="10244656" cy="9913566"/>
          </a:xfrm>
          <a:custGeom>
            <a:avLst/>
            <a:gdLst>
              <a:gd name="connsiteX0" fmla="*/ 5122329 w 10244656"/>
              <a:gd name="connsiteY0" fmla="*/ 0 h 9913566"/>
              <a:gd name="connsiteX1" fmla="*/ 10244656 w 10244656"/>
              <a:gd name="connsiteY1" fmla="*/ 4956783 h 9913566"/>
              <a:gd name="connsiteX2" fmla="*/ 5122329 w 10244656"/>
              <a:gd name="connsiteY2" fmla="*/ 9913566 h 9913566"/>
              <a:gd name="connsiteX3" fmla="*/ 0 w 10244656"/>
              <a:gd name="connsiteY3" fmla="*/ 4956783 h 9913566"/>
              <a:gd name="connsiteX4" fmla="*/ 5122329 w 10244656"/>
              <a:gd name="connsiteY4" fmla="*/ 0 h 9913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44656" h="9913566">
                <a:moveTo>
                  <a:pt x="5122329" y="0"/>
                </a:moveTo>
                <a:cubicBezTo>
                  <a:pt x="7951312" y="0"/>
                  <a:pt x="10244656" y="2219227"/>
                  <a:pt x="10244656" y="4956783"/>
                </a:cubicBezTo>
                <a:cubicBezTo>
                  <a:pt x="10244656" y="7694339"/>
                  <a:pt x="7951312" y="9913566"/>
                  <a:pt x="5122329" y="9913566"/>
                </a:cubicBezTo>
                <a:cubicBezTo>
                  <a:pt x="2293344" y="9913566"/>
                  <a:pt x="0" y="7694339"/>
                  <a:pt x="0" y="4956783"/>
                </a:cubicBezTo>
                <a:cubicBezTo>
                  <a:pt x="0" y="2219227"/>
                  <a:pt x="2293344" y="0"/>
                  <a:pt x="5122329"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25348233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78226E21-3C99-6845-821A-D1EF8FD5D453}"/>
              </a:ext>
            </a:extLst>
          </p:cNvPr>
          <p:cNvSpPr>
            <a:spLocks noGrp="1"/>
          </p:cNvSpPr>
          <p:nvPr>
            <p:ph type="pic" sz="quarter" idx="10"/>
          </p:nvPr>
        </p:nvSpPr>
        <p:spPr>
          <a:xfrm>
            <a:off x="2490063" y="4491603"/>
            <a:ext cx="4713572" cy="4732794"/>
          </a:xfrm>
          <a:custGeom>
            <a:avLst/>
            <a:gdLst>
              <a:gd name="connsiteX0" fmla="*/ 2356786 w 4713572"/>
              <a:gd name="connsiteY0" fmla="*/ 0 h 4732794"/>
              <a:gd name="connsiteX1" fmla="*/ 4713572 w 4713572"/>
              <a:gd name="connsiteY1" fmla="*/ 2366397 h 4732794"/>
              <a:gd name="connsiteX2" fmla="*/ 2356786 w 4713572"/>
              <a:gd name="connsiteY2" fmla="*/ 4732794 h 4732794"/>
              <a:gd name="connsiteX3" fmla="*/ 0 w 4713572"/>
              <a:gd name="connsiteY3" fmla="*/ 2366397 h 4732794"/>
              <a:gd name="connsiteX4" fmla="*/ 2356786 w 4713572"/>
              <a:gd name="connsiteY4" fmla="*/ 0 h 4732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3572" h="4732794">
                <a:moveTo>
                  <a:pt x="2356786" y="0"/>
                </a:moveTo>
                <a:cubicBezTo>
                  <a:pt x="3658403" y="0"/>
                  <a:pt x="4713572" y="1059472"/>
                  <a:pt x="4713572" y="2366397"/>
                </a:cubicBezTo>
                <a:cubicBezTo>
                  <a:pt x="4713572" y="3673322"/>
                  <a:pt x="3658403" y="4732794"/>
                  <a:pt x="2356786" y="4732794"/>
                </a:cubicBezTo>
                <a:cubicBezTo>
                  <a:pt x="1055169" y="4732794"/>
                  <a:pt x="0" y="3673322"/>
                  <a:pt x="0" y="2366397"/>
                </a:cubicBezTo>
                <a:cubicBezTo>
                  <a:pt x="0" y="1059472"/>
                  <a:pt x="1055169" y="0"/>
                  <a:pt x="2356786"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
        <p:nvSpPr>
          <p:cNvPr id="11" name="Freeform 10">
            <a:extLst>
              <a:ext uri="{FF2B5EF4-FFF2-40B4-BE49-F238E27FC236}">
                <a16:creationId xmlns:a16="http://schemas.microsoft.com/office/drawing/2014/main" id="{F9DEDDC8-C3A8-354A-806A-4CFECE4284F7}"/>
              </a:ext>
            </a:extLst>
          </p:cNvPr>
          <p:cNvSpPr>
            <a:spLocks noGrp="1"/>
          </p:cNvSpPr>
          <p:nvPr>
            <p:ph type="pic" sz="quarter" idx="11"/>
          </p:nvPr>
        </p:nvSpPr>
        <p:spPr>
          <a:xfrm>
            <a:off x="9856857" y="4491603"/>
            <a:ext cx="4713572" cy="4732794"/>
          </a:xfrm>
          <a:custGeom>
            <a:avLst/>
            <a:gdLst>
              <a:gd name="connsiteX0" fmla="*/ 2356786 w 4713572"/>
              <a:gd name="connsiteY0" fmla="*/ 0 h 4732794"/>
              <a:gd name="connsiteX1" fmla="*/ 4713572 w 4713572"/>
              <a:gd name="connsiteY1" fmla="*/ 2366397 h 4732794"/>
              <a:gd name="connsiteX2" fmla="*/ 2356786 w 4713572"/>
              <a:gd name="connsiteY2" fmla="*/ 4732794 h 4732794"/>
              <a:gd name="connsiteX3" fmla="*/ 0 w 4713572"/>
              <a:gd name="connsiteY3" fmla="*/ 2366397 h 4732794"/>
              <a:gd name="connsiteX4" fmla="*/ 2356786 w 4713572"/>
              <a:gd name="connsiteY4" fmla="*/ 0 h 4732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3572" h="4732794">
                <a:moveTo>
                  <a:pt x="2356786" y="0"/>
                </a:moveTo>
                <a:cubicBezTo>
                  <a:pt x="3658403" y="0"/>
                  <a:pt x="4713572" y="1059472"/>
                  <a:pt x="4713572" y="2366397"/>
                </a:cubicBezTo>
                <a:cubicBezTo>
                  <a:pt x="4713572" y="3673322"/>
                  <a:pt x="3658403" y="4732794"/>
                  <a:pt x="2356786" y="4732794"/>
                </a:cubicBezTo>
                <a:cubicBezTo>
                  <a:pt x="1055169" y="4732794"/>
                  <a:pt x="0" y="3673322"/>
                  <a:pt x="0" y="2366397"/>
                </a:cubicBezTo>
                <a:cubicBezTo>
                  <a:pt x="0" y="1059472"/>
                  <a:pt x="1055169" y="0"/>
                  <a:pt x="2356786"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
        <p:nvSpPr>
          <p:cNvPr id="12" name="Freeform 11">
            <a:extLst>
              <a:ext uri="{FF2B5EF4-FFF2-40B4-BE49-F238E27FC236}">
                <a16:creationId xmlns:a16="http://schemas.microsoft.com/office/drawing/2014/main" id="{A2530D9B-9690-C74B-980D-9A753A61C5B3}"/>
              </a:ext>
            </a:extLst>
          </p:cNvPr>
          <p:cNvSpPr>
            <a:spLocks noGrp="1"/>
          </p:cNvSpPr>
          <p:nvPr>
            <p:ph type="pic" sz="quarter" idx="12"/>
          </p:nvPr>
        </p:nvSpPr>
        <p:spPr>
          <a:xfrm>
            <a:off x="17223652" y="4491603"/>
            <a:ext cx="4713572" cy="4732794"/>
          </a:xfrm>
          <a:custGeom>
            <a:avLst/>
            <a:gdLst>
              <a:gd name="connsiteX0" fmla="*/ 2356786 w 4713572"/>
              <a:gd name="connsiteY0" fmla="*/ 0 h 4732794"/>
              <a:gd name="connsiteX1" fmla="*/ 4713572 w 4713572"/>
              <a:gd name="connsiteY1" fmla="*/ 2366397 h 4732794"/>
              <a:gd name="connsiteX2" fmla="*/ 2356786 w 4713572"/>
              <a:gd name="connsiteY2" fmla="*/ 4732794 h 4732794"/>
              <a:gd name="connsiteX3" fmla="*/ 0 w 4713572"/>
              <a:gd name="connsiteY3" fmla="*/ 2366397 h 4732794"/>
              <a:gd name="connsiteX4" fmla="*/ 2356786 w 4713572"/>
              <a:gd name="connsiteY4" fmla="*/ 0 h 4732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3572" h="4732794">
                <a:moveTo>
                  <a:pt x="2356786" y="0"/>
                </a:moveTo>
                <a:cubicBezTo>
                  <a:pt x="3658404" y="0"/>
                  <a:pt x="4713572" y="1059472"/>
                  <a:pt x="4713572" y="2366397"/>
                </a:cubicBezTo>
                <a:cubicBezTo>
                  <a:pt x="4713572" y="3673322"/>
                  <a:pt x="3658404" y="4732794"/>
                  <a:pt x="2356786" y="4732794"/>
                </a:cubicBezTo>
                <a:cubicBezTo>
                  <a:pt x="1055168" y="4732794"/>
                  <a:pt x="0" y="3673322"/>
                  <a:pt x="0" y="2366397"/>
                </a:cubicBezTo>
                <a:cubicBezTo>
                  <a:pt x="0" y="1059472"/>
                  <a:pt x="1055168" y="0"/>
                  <a:pt x="2356786"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1015045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3C4005D2-9021-354A-82DB-B3397A9F46B0}"/>
              </a:ext>
            </a:extLst>
          </p:cNvPr>
          <p:cNvSpPr>
            <a:spLocks noGrp="1"/>
          </p:cNvSpPr>
          <p:nvPr>
            <p:ph type="pic" sz="quarter" idx="10"/>
          </p:nvPr>
        </p:nvSpPr>
        <p:spPr>
          <a:xfrm>
            <a:off x="11639950" y="2"/>
            <a:ext cx="12742462" cy="11259992"/>
          </a:xfrm>
          <a:custGeom>
            <a:avLst/>
            <a:gdLst>
              <a:gd name="connsiteX0" fmla="*/ 1140618 w 12742462"/>
              <a:gd name="connsiteY0" fmla="*/ 0 h 11259992"/>
              <a:gd name="connsiteX1" fmla="*/ 12742462 w 12742462"/>
              <a:gd name="connsiteY1" fmla="*/ 0 h 11259992"/>
              <a:gd name="connsiteX2" fmla="*/ 12742462 w 12742462"/>
              <a:gd name="connsiteY2" fmla="*/ 8878556 h 11259992"/>
              <a:gd name="connsiteX3" fmla="*/ 12519988 w 12742462"/>
              <a:gd name="connsiteY3" fmla="*/ 9111901 h 11259992"/>
              <a:gd name="connsiteX4" fmla="*/ 7334038 w 12742462"/>
              <a:gd name="connsiteY4" fmla="*/ 11259992 h 11259992"/>
              <a:gd name="connsiteX5" fmla="*/ 0 w 12742462"/>
              <a:gd name="connsiteY5" fmla="*/ 3925953 h 11259992"/>
              <a:gd name="connsiteX6" fmla="*/ 1061774 w 12742462"/>
              <a:gd name="connsiteY6" fmla="*/ 122987 h 11259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42462" h="11259992">
                <a:moveTo>
                  <a:pt x="1140618" y="0"/>
                </a:moveTo>
                <a:lnTo>
                  <a:pt x="12742462" y="0"/>
                </a:lnTo>
                <a:lnTo>
                  <a:pt x="12742462" y="8878556"/>
                </a:lnTo>
                <a:lnTo>
                  <a:pt x="12519988" y="9111901"/>
                </a:lnTo>
                <a:cubicBezTo>
                  <a:pt x="11192788" y="10439102"/>
                  <a:pt x="9359278" y="11259992"/>
                  <a:pt x="7334038" y="11259992"/>
                </a:cubicBezTo>
                <a:cubicBezTo>
                  <a:pt x="3283562" y="11259992"/>
                  <a:pt x="0" y="7976430"/>
                  <a:pt x="0" y="3925953"/>
                </a:cubicBezTo>
                <a:cubicBezTo>
                  <a:pt x="0" y="2533601"/>
                  <a:pt x="387999" y="1231871"/>
                  <a:pt x="1061774" y="122987"/>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17085757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77161E5A-B699-3A44-B83F-5EE4C7989902}"/>
              </a:ext>
            </a:extLst>
          </p:cNvPr>
          <p:cNvSpPr>
            <a:spLocks noGrp="1"/>
          </p:cNvSpPr>
          <p:nvPr>
            <p:ph type="pic" sz="quarter" idx="10"/>
          </p:nvPr>
        </p:nvSpPr>
        <p:spPr>
          <a:xfrm>
            <a:off x="1644988" y="6077298"/>
            <a:ext cx="4583001" cy="4142584"/>
          </a:xfrm>
          <a:custGeom>
            <a:avLst/>
            <a:gdLst>
              <a:gd name="connsiteX0" fmla="*/ 690444 w 4583001"/>
              <a:gd name="connsiteY0" fmla="*/ 0 h 4142584"/>
              <a:gd name="connsiteX1" fmla="*/ 3892557 w 4583001"/>
              <a:gd name="connsiteY1" fmla="*/ 0 h 4142584"/>
              <a:gd name="connsiteX2" fmla="*/ 4583001 w 4583001"/>
              <a:gd name="connsiteY2" fmla="*/ 690444 h 4142584"/>
              <a:gd name="connsiteX3" fmla="*/ 4583001 w 4583001"/>
              <a:gd name="connsiteY3" fmla="*/ 4142584 h 4142584"/>
              <a:gd name="connsiteX4" fmla="*/ 0 w 4583001"/>
              <a:gd name="connsiteY4" fmla="*/ 4142584 h 4142584"/>
              <a:gd name="connsiteX5" fmla="*/ 0 w 4583001"/>
              <a:gd name="connsiteY5" fmla="*/ 690444 h 4142584"/>
              <a:gd name="connsiteX6" fmla="*/ 690444 w 4583001"/>
              <a:gd name="connsiteY6" fmla="*/ 0 h 414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83001" h="4142584">
                <a:moveTo>
                  <a:pt x="690444" y="0"/>
                </a:moveTo>
                <a:lnTo>
                  <a:pt x="3892557" y="0"/>
                </a:lnTo>
                <a:cubicBezTo>
                  <a:pt x="4273879" y="0"/>
                  <a:pt x="4583001" y="309122"/>
                  <a:pt x="4583001" y="690444"/>
                </a:cubicBezTo>
                <a:lnTo>
                  <a:pt x="4583001" y="4142584"/>
                </a:lnTo>
                <a:lnTo>
                  <a:pt x="0" y="4142584"/>
                </a:lnTo>
                <a:lnTo>
                  <a:pt x="0" y="690444"/>
                </a:lnTo>
                <a:cubicBezTo>
                  <a:pt x="0" y="309122"/>
                  <a:pt x="309122" y="0"/>
                  <a:pt x="690444"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
        <p:nvSpPr>
          <p:cNvPr id="13" name="Freeform 12">
            <a:extLst>
              <a:ext uri="{FF2B5EF4-FFF2-40B4-BE49-F238E27FC236}">
                <a16:creationId xmlns:a16="http://schemas.microsoft.com/office/drawing/2014/main" id="{71F40B81-7AC6-C242-97DB-DA3624D50357}"/>
              </a:ext>
            </a:extLst>
          </p:cNvPr>
          <p:cNvSpPr>
            <a:spLocks noGrp="1"/>
          </p:cNvSpPr>
          <p:nvPr>
            <p:ph type="pic" sz="quarter" idx="11"/>
          </p:nvPr>
        </p:nvSpPr>
        <p:spPr>
          <a:xfrm>
            <a:off x="7148133" y="6077298"/>
            <a:ext cx="4583001" cy="4142584"/>
          </a:xfrm>
          <a:custGeom>
            <a:avLst/>
            <a:gdLst>
              <a:gd name="connsiteX0" fmla="*/ 690444 w 4583001"/>
              <a:gd name="connsiteY0" fmla="*/ 0 h 4142584"/>
              <a:gd name="connsiteX1" fmla="*/ 3892557 w 4583001"/>
              <a:gd name="connsiteY1" fmla="*/ 0 h 4142584"/>
              <a:gd name="connsiteX2" fmla="*/ 4583001 w 4583001"/>
              <a:gd name="connsiteY2" fmla="*/ 690444 h 4142584"/>
              <a:gd name="connsiteX3" fmla="*/ 4583001 w 4583001"/>
              <a:gd name="connsiteY3" fmla="*/ 4142584 h 4142584"/>
              <a:gd name="connsiteX4" fmla="*/ 0 w 4583001"/>
              <a:gd name="connsiteY4" fmla="*/ 4142584 h 4142584"/>
              <a:gd name="connsiteX5" fmla="*/ 0 w 4583001"/>
              <a:gd name="connsiteY5" fmla="*/ 690444 h 4142584"/>
              <a:gd name="connsiteX6" fmla="*/ 690444 w 4583001"/>
              <a:gd name="connsiteY6" fmla="*/ 0 h 414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83001" h="4142584">
                <a:moveTo>
                  <a:pt x="690444" y="0"/>
                </a:moveTo>
                <a:lnTo>
                  <a:pt x="3892557" y="0"/>
                </a:lnTo>
                <a:cubicBezTo>
                  <a:pt x="4273879" y="0"/>
                  <a:pt x="4583001" y="309122"/>
                  <a:pt x="4583001" y="690444"/>
                </a:cubicBezTo>
                <a:lnTo>
                  <a:pt x="4583001" y="4142584"/>
                </a:lnTo>
                <a:lnTo>
                  <a:pt x="0" y="4142584"/>
                </a:lnTo>
                <a:lnTo>
                  <a:pt x="0" y="690444"/>
                </a:lnTo>
                <a:cubicBezTo>
                  <a:pt x="0" y="309122"/>
                  <a:pt x="309122" y="0"/>
                  <a:pt x="690444"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
        <p:nvSpPr>
          <p:cNvPr id="14" name="Freeform 13">
            <a:extLst>
              <a:ext uri="{FF2B5EF4-FFF2-40B4-BE49-F238E27FC236}">
                <a16:creationId xmlns:a16="http://schemas.microsoft.com/office/drawing/2014/main" id="{DE66EFDC-33FF-EA4D-BD70-7908E094B7D1}"/>
              </a:ext>
            </a:extLst>
          </p:cNvPr>
          <p:cNvSpPr>
            <a:spLocks noGrp="1"/>
          </p:cNvSpPr>
          <p:nvPr>
            <p:ph type="pic" sz="quarter" idx="12"/>
          </p:nvPr>
        </p:nvSpPr>
        <p:spPr>
          <a:xfrm>
            <a:off x="12651278" y="6077298"/>
            <a:ext cx="4583002" cy="4142584"/>
          </a:xfrm>
          <a:custGeom>
            <a:avLst/>
            <a:gdLst>
              <a:gd name="connsiteX0" fmla="*/ 690444 w 4583002"/>
              <a:gd name="connsiteY0" fmla="*/ 0 h 4142584"/>
              <a:gd name="connsiteX1" fmla="*/ 3892557 w 4583002"/>
              <a:gd name="connsiteY1" fmla="*/ 0 h 4142584"/>
              <a:gd name="connsiteX2" fmla="*/ 4583002 w 4583002"/>
              <a:gd name="connsiteY2" fmla="*/ 690444 h 4142584"/>
              <a:gd name="connsiteX3" fmla="*/ 4583002 w 4583002"/>
              <a:gd name="connsiteY3" fmla="*/ 4142584 h 4142584"/>
              <a:gd name="connsiteX4" fmla="*/ 0 w 4583002"/>
              <a:gd name="connsiteY4" fmla="*/ 4142584 h 4142584"/>
              <a:gd name="connsiteX5" fmla="*/ 0 w 4583002"/>
              <a:gd name="connsiteY5" fmla="*/ 690444 h 4142584"/>
              <a:gd name="connsiteX6" fmla="*/ 690444 w 4583002"/>
              <a:gd name="connsiteY6" fmla="*/ 0 h 414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83002" h="4142584">
                <a:moveTo>
                  <a:pt x="690444" y="0"/>
                </a:moveTo>
                <a:lnTo>
                  <a:pt x="3892557" y="0"/>
                </a:lnTo>
                <a:cubicBezTo>
                  <a:pt x="4273878" y="0"/>
                  <a:pt x="4583002" y="309122"/>
                  <a:pt x="4583002" y="690444"/>
                </a:cubicBezTo>
                <a:lnTo>
                  <a:pt x="4583002" y="4142584"/>
                </a:lnTo>
                <a:lnTo>
                  <a:pt x="0" y="4142584"/>
                </a:lnTo>
                <a:lnTo>
                  <a:pt x="0" y="690444"/>
                </a:lnTo>
                <a:cubicBezTo>
                  <a:pt x="0" y="309122"/>
                  <a:pt x="309122" y="0"/>
                  <a:pt x="690444"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
        <p:nvSpPr>
          <p:cNvPr id="15" name="Freeform 14">
            <a:extLst>
              <a:ext uri="{FF2B5EF4-FFF2-40B4-BE49-F238E27FC236}">
                <a16:creationId xmlns:a16="http://schemas.microsoft.com/office/drawing/2014/main" id="{7DC22643-99C5-CC4C-97BB-B9531508BCE6}"/>
              </a:ext>
            </a:extLst>
          </p:cNvPr>
          <p:cNvSpPr>
            <a:spLocks noGrp="1"/>
          </p:cNvSpPr>
          <p:nvPr>
            <p:ph type="pic" sz="quarter" idx="13"/>
          </p:nvPr>
        </p:nvSpPr>
        <p:spPr>
          <a:xfrm>
            <a:off x="18154424" y="6077298"/>
            <a:ext cx="4583000" cy="4142584"/>
          </a:xfrm>
          <a:custGeom>
            <a:avLst/>
            <a:gdLst>
              <a:gd name="connsiteX0" fmla="*/ 690444 w 4583000"/>
              <a:gd name="connsiteY0" fmla="*/ 0 h 4142584"/>
              <a:gd name="connsiteX1" fmla="*/ 3892556 w 4583000"/>
              <a:gd name="connsiteY1" fmla="*/ 0 h 4142584"/>
              <a:gd name="connsiteX2" fmla="*/ 4583000 w 4583000"/>
              <a:gd name="connsiteY2" fmla="*/ 690444 h 4142584"/>
              <a:gd name="connsiteX3" fmla="*/ 4583000 w 4583000"/>
              <a:gd name="connsiteY3" fmla="*/ 4142584 h 4142584"/>
              <a:gd name="connsiteX4" fmla="*/ 0 w 4583000"/>
              <a:gd name="connsiteY4" fmla="*/ 4142584 h 4142584"/>
              <a:gd name="connsiteX5" fmla="*/ 0 w 4583000"/>
              <a:gd name="connsiteY5" fmla="*/ 690444 h 4142584"/>
              <a:gd name="connsiteX6" fmla="*/ 690444 w 4583000"/>
              <a:gd name="connsiteY6" fmla="*/ 0 h 414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83000" h="4142584">
                <a:moveTo>
                  <a:pt x="690444" y="0"/>
                </a:moveTo>
                <a:lnTo>
                  <a:pt x="3892556" y="0"/>
                </a:lnTo>
                <a:cubicBezTo>
                  <a:pt x="4273878" y="0"/>
                  <a:pt x="4583000" y="309122"/>
                  <a:pt x="4583000" y="690444"/>
                </a:cubicBezTo>
                <a:lnTo>
                  <a:pt x="4583000" y="4142584"/>
                </a:lnTo>
                <a:lnTo>
                  <a:pt x="0" y="4142584"/>
                </a:lnTo>
                <a:lnTo>
                  <a:pt x="0" y="690444"/>
                </a:lnTo>
                <a:cubicBezTo>
                  <a:pt x="0" y="309122"/>
                  <a:pt x="309120" y="0"/>
                  <a:pt x="690444"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33900058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1FAA6853-8819-1446-A9D7-974D8A94ACA3}"/>
              </a:ext>
            </a:extLst>
          </p:cNvPr>
          <p:cNvSpPr>
            <a:spLocks noGrp="1"/>
          </p:cNvSpPr>
          <p:nvPr>
            <p:ph type="pic" sz="quarter" idx="10"/>
          </p:nvPr>
        </p:nvSpPr>
        <p:spPr>
          <a:xfrm>
            <a:off x="15761790" y="1326563"/>
            <a:ext cx="7381642" cy="7411746"/>
          </a:xfrm>
          <a:custGeom>
            <a:avLst/>
            <a:gdLst>
              <a:gd name="connsiteX0" fmla="*/ 3690822 w 7381642"/>
              <a:gd name="connsiteY0" fmla="*/ 0 h 7411746"/>
              <a:gd name="connsiteX1" fmla="*/ 7381642 w 7381642"/>
              <a:gd name="connsiteY1" fmla="*/ 3705873 h 7411746"/>
              <a:gd name="connsiteX2" fmla="*/ 3690822 w 7381642"/>
              <a:gd name="connsiteY2" fmla="*/ 7411746 h 7411746"/>
              <a:gd name="connsiteX3" fmla="*/ 0 w 7381642"/>
              <a:gd name="connsiteY3" fmla="*/ 3705873 h 7411746"/>
              <a:gd name="connsiteX4" fmla="*/ 3690822 w 7381642"/>
              <a:gd name="connsiteY4" fmla="*/ 0 h 7411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1642" h="7411746">
                <a:moveTo>
                  <a:pt x="3690822" y="0"/>
                </a:moveTo>
                <a:cubicBezTo>
                  <a:pt x="5729206" y="0"/>
                  <a:pt x="7381642" y="1659176"/>
                  <a:pt x="7381642" y="3705873"/>
                </a:cubicBezTo>
                <a:cubicBezTo>
                  <a:pt x="7381642" y="5752570"/>
                  <a:pt x="5729206" y="7411746"/>
                  <a:pt x="3690822" y="7411746"/>
                </a:cubicBezTo>
                <a:cubicBezTo>
                  <a:pt x="1652438" y="7411746"/>
                  <a:pt x="0" y="5752570"/>
                  <a:pt x="0" y="3705873"/>
                </a:cubicBezTo>
                <a:cubicBezTo>
                  <a:pt x="0" y="1659176"/>
                  <a:pt x="1652438" y="0"/>
                  <a:pt x="3690822"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130911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520E4B9B-C7EC-2342-94B2-6577A65F404D}"/>
              </a:ext>
            </a:extLst>
          </p:cNvPr>
          <p:cNvSpPr>
            <a:spLocks noGrp="1"/>
          </p:cNvSpPr>
          <p:nvPr>
            <p:ph type="pic" sz="quarter" idx="10"/>
          </p:nvPr>
        </p:nvSpPr>
        <p:spPr>
          <a:xfrm>
            <a:off x="13815776" y="2396203"/>
            <a:ext cx="8350605" cy="9212823"/>
          </a:xfrm>
          <a:custGeom>
            <a:avLst/>
            <a:gdLst>
              <a:gd name="connsiteX0" fmla="*/ 1391796 w 8350605"/>
              <a:gd name="connsiteY0" fmla="*/ 0 h 9212823"/>
              <a:gd name="connsiteX1" fmla="*/ 6958809 w 8350605"/>
              <a:gd name="connsiteY1" fmla="*/ 0 h 9212823"/>
              <a:gd name="connsiteX2" fmla="*/ 8350605 w 8350605"/>
              <a:gd name="connsiteY2" fmla="*/ 1391796 h 9212823"/>
              <a:gd name="connsiteX3" fmla="*/ 8350605 w 8350605"/>
              <a:gd name="connsiteY3" fmla="*/ 7821027 h 9212823"/>
              <a:gd name="connsiteX4" fmla="*/ 6958809 w 8350605"/>
              <a:gd name="connsiteY4" fmla="*/ 9212823 h 9212823"/>
              <a:gd name="connsiteX5" fmla="*/ 1391796 w 8350605"/>
              <a:gd name="connsiteY5" fmla="*/ 9212823 h 9212823"/>
              <a:gd name="connsiteX6" fmla="*/ 0 w 8350605"/>
              <a:gd name="connsiteY6" fmla="*/ 7821027 h 9212823"/>
              <a:gd name="connsiteX7" fmla="*/ 0 w 8350605"/>
              <a:gd name="connsiteY7" fmla="*/ 1391796 h 9212823"/>
              <a:gd name="connsiteX8" fmla="*/ 1391796 w 8350605"/>
              <a:gd name="connsiteY8" fmla="*/ 0 h 9212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50605" h="9212823">
                <a:moveTo>
                  <a:pt x="1391796" y="0"/>
                </a:moveTo>
                <a:lnTo>
                  <a:pt x="6958809" y="0"/>
                </a:lnTo>
                <a:cubicBezTo>
                  <a:pt x="7727477" y="0"/>
                  <a:pt x="8350605" y="623128"/>
                  <a:pt x="8350605" y="1391796"/>
                </a:cubicBezTo>
                <a:lnTo>
                  <a:pt x="8350605" y="7821027"/>
                </a:lnTo>
                <a:cubicBezTo>
                  <a:pt x="8350605" y="8589695"/>
                  <a:pt x="7727477" y="9212823"/>
                  <a:pt x="6958809" y="9212823"/>
                </a:cubicBezTo>
                <a:lnTo>
                  <a:pt x="1391796" y="9212823"/>
                </a:lnTo>
                <a:cubicBezTo>
                  <a:pt x="623128" y="9212823"/>
                  <a:pt x="0" y="8589695"/>
                  <a:pt x="0" y="7821027"/>
                </a:cubicBezTo>
                <a:lnTo>
                  <a:pt x="0" y="1391796"/>
                </a:lnTo>
                <a:cubicBezTo>
                  <a:pt x="0" y="623128"/>
                  <a:pt x="623128" y="0"/>
                  <a:pt x="1391796"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32160226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8E66681C-9C37-2F49-A4FF-F7C39A0902A7}"/>
              </a:ext>
            </a:extLst>
          </p:cNvPr>
          <p:cNvSpPr>
            <a:spLocks noGrp="1"/>
          </p:cNvSpPr>
          <p:nvPr>
            <p:ph type="pic" sz="quarter" idx="10"/>
          </p:nvPr>
        </p:nvSpPr>
        <p:spPr>
          <a:xfrm>
            <a:off x="2075137" y="7519467"/>
            <a:ext cx="4161977" cy="3672479"/>
          </a:xfrm>
          <a:custGeom>
            <a:avLst/>
            <a:gdLst>
              <a:gd name="connsiteX0" fmla="*/ 612092 w 4161977"/>
              <a:gd name="connsiteY0" fmla="*/ 0 h 3672479"/>
              <a:gd name="connsiteX1" fmla="*/ 3549885 w 4161977"/>
              <a:gd name="connsiteY1" fmla="*/ 0 h 3672479"/>
              <a:gd name="connsiteX2" fmla="*/ 4161977 w 4161977"/>
              <a:gd name="connsiteY2" fmla="*/ 612092 h 3672479"/>
              <a:gd name="connsiteX3" fmla="*/ 4161977 w 4161977"/>
              <a:gd name="connsiteY3" fmla="*/ 3060387 h 3672479"/>
              <a:gd name="connsiteX4" fmla="*/ 3549885 w 4161977"/>
              <a:gd name="connsiteY4" fmla="*/ 3672479 h 3672479"/>
              <a:gd name="connsiteX5" fmla="*/ 612092 w 4161977"/>
              <a:gd name="connsiteY5" fmla="*/ 3672479 h 3672479"/>
              <a:gd name="connsiteX6" fmla="*/ 0 w 4161977"/>
              <a:gd name="connsiteY6" fmla="*/ 3060387 h 3672479"/>
              <a:gd name="connsiteX7" fmla="*/ 0 w 4161977"/>
              <a:gd name="connsiteY7" fmla="*/ 612092 h 3672479"/>
              <a:gd name="connsiteX8" fmla="*/ 612092 w 4161977"/>
              <a:gd name="connsiteY8" fmla="*/ 0 h 3672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61977" h="3672479">
                <a:moveTo>
                  <a:pt x="612092" y="0"/>
                </a:moveTo>
                <a:lnTo>
                  <a:pt x="3549885" y="0"/>
                </a:lnTo>
                <a:cubicBezTo>
                  <a:pt x="3887934" y="0"/>
                  <a:pt x="4161977" y="274043"/>
                  <a:pt x="4161977" y="612092"/>
                </a:cubicBezTo>
                <a:lnTo>
                  <a:pt x="4161977" y="3060387"/>
                </a:lnTo>
                <a:cubicBezTo>
                  <a:pt x="4161977" y="3398436"/>
                  <a:pt x="3887934" y="3672479"/>
                  <a:pt x="3549885" y="3672479"/>
                </a:cubicBezTo>
                <a:lnTo>
                  <a:pt x="612092" y="3672479"/>
                </a:lnTo>
                <a:cubicBezTo>
                  <a:pt x="274043" y="3672479"/>
                  <a:pt x="0" y="3398436"/>
                  <a:pt x="0" y="3060387"/>
                </a:cubicBezTo>
                <a:lnTo>
                  <a:pt x="0" y="612092"/>
                </a:lnTo>
                <a:cubicBezTo>
                  <a:pt x="0" y="274043"/>
                  <a:pt x="274043" y="0"/>
                  <a:pt x="612092"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
        <p:nvSpPr>
          <p:cNvPr id="8" name="Freeform 7">
            <a:extLst>
              <a:ext uri="{FF2B5EF4-FFF2-40B4-BE49-F238E27FC236}">
                <a16:creationId xmlns:a16="http://schemas.microsoft.com/office/drawing/2014/main" id="{D4CE1CCB-8048-1D44-85F2-0E607C408FB0}"/>
              </a:ext>
            </a:extLst>
          </p:cNvPr>
          <p:cNvSpPr>
            <a:spLocks noGrp="1"/>
          </p:cNvSpPr>
          <p:nvPr>
            <p:ph type="pic" sz="quarter" idx="11"/>
          </p:nvPr>
        </p:nvSpPr>
        <p:spPr>
          <a:xfrm>
            <a:off x="13165312" y="7519467"/>
            <a:ext cx="4161976" cy="3672479"/>
          </a:xfrm>
          <a:custGeom>
            <a:avLst/>
            <a:gdLst>
              <a:gd name="connsiteX0" fmla="*/ 612092 w 4161976"/>
              <a:gd name="connsiteY0" fmla="*/ 0 h 3672479"/>
              <a:gd name="connsiteX1" fmla="*/ 3549885 w 4161976"/>
              <a:gd name="connsiteY1" fmla="*/ 0 h 3672479"/>
              <a:gd name="connsiteX2" fmla="*/ 4161976 w 4161976"/>
              <a:gd name="connsiteY2" fmla="*/ 612092 h 3672479"/>
              <a:gd name="connsiteX3" fmla="*/ 4161976 w 4161976"/>
              <a:gd name="connsiteY3" fmla="*/ 3060387 h 3672479"/>
              <a:gd name="connsiteX4" fmla="*/ 3549885 w 4161976"/>
              <a:gd name="connsiteY4" fmla="*/ 3672479 h 3672479"/>
              <a:gd name="connsiteX5" fmla="*/ 612092 w 4161976"/>
              <a:gd name="connsiteY5" fmla="*/ 3672479 h 3672479"/>
              <a:gd name="connsiteX6" fmla="*/ 0 w 4161976"/>
              <a:gd name="connsiteY6" fmla="*/ 3060387 h 3672479"/>
              <a:gd name="connsiteX7" fmla="*/ 0 w 4161976"/>
              <a:gd name="connsiteY7" fmla="*/ 612092 h 3672479"/>
              <a:gd name="connsiteX8" fmla="*/ 612092 w 4161976"/>
              <a:gd name="connsiteY8" fmla="*/ 0 h 3672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61976" h="3672479">
                <a:moveTo>
                  <a:pt x="612092" y="0"/>
                </a:moveTo>
                <a:lnTo>
                  <a:pt x="3549885" y="0"/>
                </a:lnTo>
                <a:cubicBezTo>
                  <a:pt x="3887934" y="0"/>
                  <a:pt x="4161976" y="274043"/>
                  <a:pt x="4161976" y="612092"/>
                </a:cubicBezTo>
                <a:lnTo>
                  <a:pt x="4161976" y="3060387"/>
                </a:lnTo>
                <a:cubicBezTo>
                  <a:pt x="4161976" y="3398436"/>
                  <a:pt x="3887934" y="3672479"/>
                  <a:pt x="3549885" y="3672479"/>
                </a:cubicBezTo>
                <a:lnTo>
                  <a:pt x="612092" y="3672479"/>
                </a:lnTo>
                <a:cubicBezTo>
                  <a:pt x="274043" y="3672479"/>
                  <a:pt x="0" y="3398436"/>
                  <a:pt x="0" y="3060387"/>
                </a:cubicBezTo>
                <a:lnTo>
                  <a:pt x="0" y="612092"/>
                </a:lnTo>
                <a:cubicBezTo>
                  <a:pt x="0" y="274043"/>
                  <a:pt x="274043" y="0"/>
                  <a:pt x="612092"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19188520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3" name="Picture Placeholder 9">
            <a:extLst>
              <a:ext uri="{FF2B5EF4-FFF2-40B4-BE49-F238E27FC236}">
                <a16:creationId xmlns:a16="http://schemas.microsoft.com/office/drawing/2014/main" id="{F672A7F2-C848-AB43-AC4D-9F7F70673A68}"/>
              </a:ext>
            </a:extLst>
          </p:cNvPr>
          <p:cNvSpPr>
            <a:spLocks noGrp="1"/>
          </p:cNvSpPr>
          <p:nvPr>
            <p:ph type="pic" sz="quarter" idx="10"/>
          </p:nvPr>
        </p:nvSpPr>
        <p:spPr>
          <a:xfrm>
            <a:off x="1894454" y="1867225"/>
            <a:ext cx="16091994" cy="9981550"/>
          </a:xfrm>
          <a:custGeom>
            <a:avLst/>
            <a:gdLst>
              <a:gd name="connsiteX0" fmla="*/ 1663625 w 16091994"/>
              <a:gd name="connsiteY0" fmla="*/ 0 h 9981550"/>
              <a:gd name="connsiteX1" fmla="*/ 16091994 w 16091994"/>
              <a:gd name="connsiteY1" fmla="*/ 0 h 9981550"/>
              <a:gd name="connsiteX2" fmla="*/ 16091994 w 16091994"/>
              <a:gd name="connsiteY2" fmla="*/ 8317925 h 9981550"/>
              <a:gd name="connsiteX3" fmla="*/ 14428370 w 16091994"/>
              <a:gd name="connsiteY3" fmla="*/ 9981550 h 9981550"/>
              <a:gd name="connsiteX4" fmla="*/ 0 w 16091994"/>
              <a:gd name="connsiteY4" fmla="*/ 9981550 h 9981550"/>
              <a:gd name="connsiteX5" fmla="*/ 0 w 16091994"/>
              <a:gd name="connsiteY5" fmla="*/ 1663625 h 9981550"/>
              <a:gd name="connsiteX6" fmla="*/ 1663625 w 16091994"/>
              <a:gd name="connsiteY6" fmla="*/ 0 h 998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91994" h="9981550">
                <a:moveTo>
                  <a:pt x="1663625" y="0"/>
                </a:moveTo>
                <a:lnTo>
                  <a:pt x="16091994" y="0"/>
                </a:lnTo>
                <a:lnTo>
                  <a:pt x="16091994" y="8317925"/>
                </a:lnTo>
                <a:cubicBezTo>
                  <a:pt x="16091994" y="9236720"/>
                  <a:pt x="15347166" y="9981550"/>
                  <a:pt x="14428370" y="9981550"/>
                </a:cubicBezTo>
                <a:lnTo>
                  <a:pt x="0" y="9981550"/>
                </a:lnTo>
                <a:lnTo>
                  <a:pt x="0" y="1663625"/>
                </a:lnTo>
                <a:cubicBezTo>
                  <a:pt x="0" y="744830"/>
                  <a:pt x="744829" y="0"/>
                  <a:pt x="1663625"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27722282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4616C8E2-F083-3444-A108-D53201E3F38A}"/>
              </a:ext>
            </a:extLst>
          </p:cNvPr>
          <p:cNvSpPr>
            <a:spLocks noGrp="1"/>
          </p:cNvSpPr>
          <p:nvPr>
            <p:ph type="pic" sz="quarter" idx="10"/>
          </p:nvPr>
        </p:nvSpPr>
        <p:spPr>
          <a:xfrm>
            <a:off x="3033342" y="3173183"/>
            <a:ext cx="8107272" cy="10542817"/>
          </a:xfrm>
          <a:custGeom>
            <a:avLst/>
            <a:gdLst>
              <a:gd name="connsiteX0" fmla="*/ 1351239 w 8107272"/>
              <a:gd name="connsiteY0" fmla="*/ 0 h 10542817"/>
              <a:gd name="connsiteX1" fmla="*/ 6756034 w 8107272"/>
              <a:gd name="connsiteY1" fmla="*/ 0 h 10542817"/>
              <a:gd name="connsiteX2" fmla="*/ 8107272 w 8107272"/>
              <a:gd name="connsiteY2" fmla="*/ 1546587 h 10542817"/>
              <a:gd name="connsiteX3" fmla="*/ 8107272 w 8107272"/>
              <a:gd name="connsiteY3" fmla="*/ 10542817 h 10542817"/>
              <a:gd name="connsiteX4" fmla="*/ 0 w 8107272"/>
              <a:gd name="connsiteY4" fmla="*/ 10542817 h 10542817"/>
              <a:gd name="connsiteX5" fmla="*/ 0 w 8107272"/>
              <a:gd name="connsiteY5" fmla="*/ 1546587 h 10542817"/>
              <a:gd name="connsiteX6" fmla="*/ 1351239 w 8107272"/>
              <a:gd name="connsiteY6" fmla="*/ 0 h 10542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07272" h="10542817">
                <a:moveTo>
                  <a:pt x="1351239" y="0"/>
                </a:moveTo>
                <a:lnTo>
                  <a:pt x="6756034" y="0"/>
                </a:lnTo>
                <a:cubicBezTo>
                  <a:pt x="7502302" y="0"/>
                  <a:pt x="8107272" y="692431"/>
                  <a:pt x="8107272" y="1546587"/>
                </a:cubicBezTo>
                <a:lnTo>
                  <a:pt x="8107272" y="10542817"/>
                </a:lnTo>
                <a:lnTo>
                  <a:pt x="0" y="10542817"/>
                </a:lnTo>
                <a:lnTo>
                  <a:pt x="0" y="1546587"/>
                </a:lnTo>
                <a:cubicBezTo>
                  <a:pt x="0" y="692431"/>
                  <a:pt x="604971" y="0"/>
                  <a:pt x="1351239"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7350035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93D79353-F324-5A4D-BFA1-DA66CE4B861C}"/>
              </a:ext>
            </a:extLst>
          </p:cNvPr>
          <p:cNvSpPr>
            <a:spLocks noGrp="1"/>
          </p:cNvSpPr>
          <p:nvPr>
            <p:ph type="pic" sz="quarter" idx="10"/>
          </p:nvPr>
        </p:nvSpPr>
        <p:spPr>
          <a:xfrm>
            <a:off x="11431449" y="2691920"/>
            <a:ext cx="10466025" cy="10990075"/>
          </a:xfrm>
          <a:custGeom>
            <a:avLst/>
            <a:gdLst>
              <a:gd name="connsiteX0" fmla="*/ 1744372 w 10466025"/>
              <a:gd name="connsiteY0" fmla="*/ 0 h 10990075"/>
              <a:gd name="connsiteX1" fmla="*/ 8721653 w 10466025"/>
              <a:gd name="connsiteY1" fmla="*/ 0 h 10990075"/>
              <a:gd name="connsiteX2" fmla="*/ 10466025 w 10466025"/>
              <a:gd name="connsiteY2" fmla="*/ 1612198 h 10990075"/>
              <a:gd name="connsiteX3" fmla="*/ 10466025 w 10466025"/>
              <a:gd name="connsiteY3" fmla="*/ 10990075 h 10990075"/>
              <a:gd name="connsiteX4" fmla="*/ 0 w 10466025"/>
              <a:gd name="connsiteY4" fmla="*/ 10990075 h 10990075"/>
              <a:gd name="connsiteX5" fmla="*/ 0 w 10466025"/>
              <a:gd name="connsiteY5" fmla="*/ 1612198 h 10990075"/>
              <a:gd name="connsiteX6" fmla="*/ 1744372 w 10466025"/>
              <a:gd name="connsiteY6" fmla="*/ 0 h 1099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66025" h="10990075">
                <a:moveTo>
                  <a:pt x="1744372" y="0"/>
                </a:moveTo>
                <a:lnTo>
                  <a:pt x="8721653" y="0"/>
                </a:lnTo>
                <a:cubicBezTo>
                  <a:pt x="9685043" y="0"/>
                  <a:pt x="10466025" y="721806"/>
                  <a:pt x="10466025" y="1612198"/>
                </a:cubicBezTo>
                <a:lnTo>
                  <a:pt x="10466025" y="10990075"/>
                </a:lnTo>
                <a:lnTo>
                  <a:pt x="0" y="10990075"/>
                </a:lnTo>
                <a:lnTo>
                  <a:pt x="0" y="1612198"/>
                </a:lnTo>
                <a:cubicBezTo>
                  <a:pt x="0" y="721806"/>
                  <a:pt x="780982" y="0"/>
                  <a:pt x="1744372"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6207779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D8F51BBB-2654-CC43-9B44-5F71B1D3E28C}"/>
              </a:ext>
            </a:extLst>
          </p:cNvPr>
          <p:cNvSpPr>
            <a:spLocks noGrp="1"/>
          </p:cNvSpPr>
          <p:nvPr>
            <p:ph type="pic" sz="quarter" idx="10"/>
          </p:nvPr>
        </p:nvSpPr>
        <p:spPr>
          <a:xfrm>
            <a:off x="1599408" y="5919538"/>
            <a:ext cx="10395281" cy="7796463"/>
          </a:xfrm>
          <a:custGeom>
            <a:avLst/>
            <a:gdLst>
              <a:gd name="connsiteX0" fmla="*/ 0 w 10395281"/>
              <a:gd name="connsiteY0" fmla="*/ 0 h 7796463"/>
              <a:gd name="connsiteX1" fmla="*/ 10395281 w 10395281"/>
              <a:gd name="connsiteY1" fmla="*/ 0 h 7796463"/>
              <a:gd name="connsiteX2" fmla="*/ 10395281 w 10395281"/>
              <a:gd name="connsiteY2" fmla="*/ 7796463 h 7796463"/>
              <a:gd name="connsiteX3" fmla="*/ 0 w 10395281"/>
              <a:gd name="connsiteY3" fmla="*/ 7796463 h 7796463"/>
            </a:gdLst>
            <a:ahLst/>
            <a:cxnLst>
              <a:cxn ang="0">
                <a:pos x="connsiteX0" y="connsiteY0"/>
              </a:cxn>
              <a:cxn ang="0">
                <a:pos x="connsiteX1" y="connsiteY1"/>
              </a:cxn>
              <a:cxn ang="0">
                <a:pos x="connsiteX2" y="connsiteY2"/>
              </a:cxn>
              <a:cxn ang="0">
                <a:pos x="connsiteX3" y="connsiteY3"/>
              </a:cxn>
            </a:cxnLst>
            <a:rect l="l" t="t" r="r" b="b"/>
            <a:pathLst>
              <a:path w="10395281" h="7796463">
                <a:moveTo>
                  <a:pt x="0" y="0"/>
                </a:moveTo>
                <a:lnTo>
                  <a:pt x="10395281" y="0"/>
                </a:lnTo>
                <a:lnTo>
                  <a:pt x="10395281" y="7796463"/>
                </a:lnTo>
                <a:lnTo>
                  <a:pt x="0" y="7796463"/>
                </a:lnTo>
                <a:close/>
              </a:path>
            </a:pathLst>
          </a:custGeom>
        </p:spPr>
        <p:txBody>
          <a:bodyPr wrap="square">
            <a:noAutofit/>
          </a:bodyPr>
          <a:lstStyle>
            <a:lvl1pPr>
              <a:defRPr sz="1200">
                <a:latin typeface="Poppins" pitchFamily="2" charset="77"/>
                <a:cs typeface="Poppins" pitchFamily="2" charset="77"/>
              </a:defRPr>
            </a:lvl1pPr>
          </a:lstStyle>
          <a:p>
            <a:endParaRPr lang="en-US"/>
          </a:p>
        </p:txBody>
      </p:sp>
      <p:sp>
        <p:nvSpPr>
          <p:cNvPr id="9" name="Freeform 8">
            <a:extLst>
              <a:ext uri="{FF2B5EF4-FFF2-40B4-BE49-F238E27FC236}">
                <a16:creationId xmlns:a16="http://schemas.microsoft.com/office/drawing/2014/main" id="{C3D8B6F7-A033-DB44-BA91-BA7EC2A8EBA2}"/>
              </a:ext>
            </a:extLst>
          </p:cNvPr>
          <p:cNvSpPr>
            <a:spLocks noGrp="1"/>
          </p:cNvSpPr>
          <p:nvPr>
            <p:ph type="pic" sz="quarter" idx="11"/>
          </p:nvPr>
        </p:nvSpPr>
        <p:spPr>
          <a:xfrm>
            <a:off x="12387724" y="5919538"/>
            <a:ext cx="10395281" cy="7796463"/>
          </a:xfrm>
          <a:custGeom>
            <a:avLst/>
            <a:gdLst>
              <a:gd name="connsiteX0" fmla="*/ 0 w 10395281"/>
              <a:gd name="connsiteY0" fmla="*/ 0 h 7796463"/>
              <a:gd name="connsiteX1" fmla="*/ 10395281 w 10395281"/>
              <a:gd name="connsiteY1" fmla="*/ 0 h 7796463"/>
              <a:gd name="connsiteX2" fmla="*/ 10395281 w 10395281"/>
              <a:gd name="connsiteY2" fmla="*/ 7796463 h 7796463"/>
              <a:gd name="connsiteX3" fmla="*/ 0 w 10395281"/>
              <a:gd name="connsiteY3" fmla="*/ 7796463 h 7796463"/>
            </a:gdLst>
            <a:ahLst/>
            <a:cxnLst>
              <a:cxn ang="0">
                <a:pos x="connsiteX0" y="connsiteY0"/>
              </a:cxn>
              <a:cxn ang="0">
                <a:pos x="connsiteX1" y="connsiteY1"/>
              </a:cxn>
              <a:cxn ang="0">
                <a:pos x="connsiteX2" y="connsiteY2"/>
              </a:cxn>
              <a:cxn ang="0">
                <a:pos x="connsiteX3" y="connsiteY3"/>
              </a:cxn>
            </a:cxnLst>
            <a:rect l="l" t="t" r="r" b="b"/>
            <a:pathLst>
              <a:path w="10395281" h="7796463">
                <a:moveTo>
                  <a:pt x="0" y="0"/>
                </a:moveTo>
                <a:lnTo>
                  <a:pt x="10395281" y="0"/>
                </a:lnTo>
                <a:lnTo>
                  <a:pt x="10395281" y="7796463"/>
                </a:lnTo>
                <a:lnTo>
                  <a:pt x="0" y="7796463"/>
                </a:ln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7184422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5E60F3A8-031B-5F48-A194-B0FCAC41DBBB}"/>
              </a:ext>
            </a:extLst>
          </p:cNvPr>
          <p:cNvSpPr>
            <a:spLocks noGrp="1"/>
          </p:cNvSpPr>
          <p:nvPr>
            <p:ph type="pic" sz="quarter" idx="10"/>
          </p:nvPr>
        </p:nvSpPr>
        <p:spPr>
          <a:xfrm>
            <a:off x="1118833" y="0"/>
            <a:ext cx="9603922" cy="10789920"/>
          </a:xfrm>
          <a:custGeom>
            <a:avLst/>
            <a:gdLst>
              <a:gd name="connsiteX0" fmla="*/ 0 w 9603922"/>
              <a:gd name="connsiteY0" fmla="*/ 0 h 10789920"/>
              <a:gd name="connsiteX1" fmla="*/ 9603922 w 9603922"/>
              <a:gd name="connsiteY1" fmla="*/ 0 h 10789920"/>
              <a:gd name="connsiteX2" fmla="*/ 9603922 w 9603922"/>
              <a:gd name="connsiteY2" fmla="*/ 5394961 h 10789920"/>
              <a:gd name="connsiteX3" fmla="*/ 4801962 w 9603922"/>
              <a:gd name="connsiteY3" fmla="*/ 10789920 h 10789920"/>
              <a:gd name="connsiteX4" fmla="*/ 0 w 9603922"/>
              <a:gd name="connsiteY4" fmla="*/ 5394961 h 10789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03922" h="10789920">
                <a:moveTo>
                  <a:pt x="0" y="0"/>
                </a:moveTo>
                <a:lnTo>
                  <a:pt x="9603922" y="0"/>
                </a:lnTo>
                <a:lnTo>
                  <a:pt x="9603922" y="5394961"/>
                </a:lnTo>
                <a:cubicBezTo>
                  <a:pt x="9603922" y="8374514"/>
                  <a:pt x="7454011" y="10789920"/>
                  <a:pt x="4801962" y="10789920"/>
                </a:cubicBezTo>
                <a:cubicBezTo>
                  <a:pt x="2149911" y="10789920"/>
                  <a:pt x="0" y="8374514"/>
                  <a:pt x="0" y="5394961"/>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13358662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000077DA-B9DE-E94B-92A0-0DD50334CFA0}"/>
              </a:ext>
            </a:extLst>
          </p:cNvPr>
          <p:cNvSpPr>
            <a:spLocks noGrp="1"/>
          </p:cNvSpPr>
          <p:nvPr>
            <p:ph type="pic" sz="quarter" idx="10"/>
          </p:nvPr>
        </p:nvSpPr>
        <p:spPr>
          <a:xfrm>
            <a:off x="14325600" y="2090988"/>
            <a:ext cx="7437120" cy="11625012"/>
          </a:xfrm>
          <a:custGeom>
            <a:avLst/>
            <a:gdLst>
              <a:gd name="connsiteX0" fmla="*/ 1239545 w 7437120"/>
              <a:gd name="connsiteY0" fmla="*/ 0 h 11625012"/>
              <a:gd name="connsiteX1" fmla="*/ 6197576 w 7437120"/>
              <a:gd name="connsiteY1" fmla="*/ 0 h 11625012"/>
              <a:gd name="connsiteX2" fmla="*/ 7437120 w 7437120"/>
              <a:gd name="connsiteY2" fmla="*/ 1239545 h 11625012"/>
              <a:gd name="connsiteX3" fmla="*/ 7437120 w 7437120"/>
              <a:gd name="connsiteY3" fmla="*/ 11625012 h 11625012"/>
              <a:gd name="connsiteX4" fmla="*/ 0 w 7437120"/>
              <a:gd name="connsiteY4" fmla="*/ 11625012 h 11625012"/>
              <a:gd name="connsiteX5" fmla="*/ 0 w 7437120"/>
              <a:gd name="connsiteY5" fmla="*/ 1239545 h 11625012"/>
              <a:gd name="connsiteX6" fmla="*/ 1239545 w 7437120"/>
              <a:gd name="connsiteY6" fmla="*/ 0 h 1162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37120" h="11625012">
                <a:moveTo>
                  <a:pt x="1239545" y="0"/>
                </a:moveTo>
                <a:lnTo>
                  <a:pt x="6197576" y="0"/>
                </a:lnTo>
                <a:cubicBezTo>
                  <a:pt x="6882156" y="0"/>
                  <a:pt x="7437120" y="554963"/>
                  <a:pt x="7437120" y="1239545"/>
                </a:cubicBezTo>
                <a:lnTo>
                  <a:pt x="7437120" y="11625012"/>
                </a:lnTo>
                <a:lnTo>
                  <a:pt x="0" y="11625012"/>
                </a:lnTo>
                <a:lnTo>
                  <a:pt x="0" y="1239545"/>
                </a:lnTo>
                <a:cubicBezTo>
                  <a:pt x="0" y="554963"/>
                  <a:pt x="554963" y="0"/>
                  <a:pt x="1239545"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34337391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C2A81167-4FAA-1948-B0C0-F40BD6B3B4D3}"/>
              </a:ext>
            </a:extLst>
          </p:cNvPr>
          <p:cNvSpPr>
            <a:spLocks noGrp="1"/>
          </p:cNvSpPr>
          <p:nvPr>
            <p:ph type="pic" sz="quarter" idx="10"/>
          </p:nvPr>
        </p:nvSpPr>
        <p:spPr>
          <a:xfrm>
            <a:off x="0" y="2920082"/>
            <a:ext cx="9022080" cy="7565038"/>
          </a:xfrm>
          <a:custGeom>
            <a:avLst/>
            <a:gdLst>
              <a:gd name="connsiteX0" fmla="*/ 0 w 9022080"/>
              <a:gd name="connsiteY0" fmla="*/ 0 h 7565038"/>
              <a:gd name="connsiteX1" fmla="*/ 9022080 w 9022080"/>
              <a:gd name="connsiteY1" fmla="*/ 0 h 7565038"/>
              <a:gd name="connsiteX2" fmla="*/ 9022080 w 9022080"/>
              <a:gd name="connsiteY2" fmla="*/ 7565038 h 7565038"/>
              <a:gd name="connsiteX3" fmla="*/ 0 w 9022080"/>
              <a:gd name="connsiteY3" fmla="*/ 7565038 h 7565038"/>
            </a:gdLst>
            <a:ahLst/>
            <a:cxnLst>
              <a:cxn ang="0">
                <a:pos x="connsiteX0" y="connsiteY0"/>
              </a:cxn>
              <a:cxn ang="0">
                <a:pos x="connsiteX1" y="connsiteY1"/>
              </a:cxn>
              <a:cxn ang="0">
                <a:pos x="connsiteX2" y="connsiteY2"/>
              </a:cxn>
              <a:cxn ang="0">
                <a:pos x="connsiteX3" y="connsiteY3"/>
              </a:cxn>
            </a:cxnLst>
            <a:rect l="l" t="t" r="r" b="b"/>
            <a:pathLst>
              <a:path w="9022080" h="7565038">
                <a:moveTo>
                  <a:pt x="0" y="0"/>
                </a:moveTo>
                <a:lnTo>
                  <a:pt x="9022080" y="0"/>
                </a:lnTo>
                <a:lnTo>
                  <a:pt x="9022080" y="7565038"/>
                </a:lnTo>
                <a:lnTo>
                  <a:pt x="0" y="7565038"/>
                </a:ln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24281610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685C692D-184B-614B-B1C4-9919EE39352E}"/>
              </a:ext>
            </a:extLst>
          </p:cNvPr>
          <p:cNvSpPr>
            <a:spLocks noGrp="1"/>
          </p:cNvSpPr>
          <p:nvPr>
            <p:ph type="pic" sz="quarter" idx="10"/>
          </p:nvPr>
        </p:nvSpPr>
        <p:spPr>
          <a:xfrm>
            <a:off x="12740640" y="2493362"/>
            <a:ext cx="9448800" cy="5870012"/>
          </a:xfrm>
          <a:custGeom>
            <a:avLst/>
            <a:gdLst>
              <a:gd name="connsiteX0" fmla="*/ 0 w 9448800"/>
              <a:gd name="connsiteY0" fmla="*/ 0 h 5870012"/>
              <a:gd name="connsiteX1" fmla="*/ 9448800 w 9448800"/>
              <a:gd name="connsiteY1" fmla="*/ 0 h 5870012"/>
              <a:gd name="connsiteX2" fmla="*/ 9448800 w 9448800"/>
              <a:gd name="connsiteY2" fmla="*/ 5870012 h 5870012"/>
              <a:gd name="connsiteX3" fmla="*/ 0 w 9448800"/>
              <a:gd name="connsiteY3" fmla="*/ 5870012 h 5870012"/>
            </a:gdLst>
            <a:ahLst/>
            <a:cxnLst>
              <a:cxn ang="0">
                <a:pos x="connsiteX0" y="connsiteY0"/>
              </a:cxn>
              <a:cxn ang="0">
                <a:pos x="connsiteX1" y="connsiteY1"/>
              </a:cxn>
              <a:cxn ang="0">
                <a:pos x="connsiteX2" y="connsiteY2"/>
              </a:cxn>
              <a:cxn ang="0">
                <a:pos x="connsiteX3" y="connsiteY3"/>
              </a:cxn>
            </a:cxnLst>
            <a:rect l="l" t="t" r="r" b="b"/>
            <a:pathLst>
              <a:path w="9448800" h="5870012">
                <a:moveTo>
                  <a:pt x="0" y="0"/>
                </a:moveTo>
                <a:lnTo>
                  <a:pt x="9448800" y="0"/>
                </a:lnTo>
                <a:lnTo>
                  <a:pt x="9448800" y="5870012"/>
                </a:lnTo>
                <a:lnTo>
                  <a:pt x="0" y="5870012"/>
                </a:ln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26425842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3" name="Picture Placeholder 9">
            <a:extLst>
              <a:ext uri="{FF2B5EF4-FFF2-40B4-BE49-F238E27FC236}">
                <a16:creationId xmlns:a16="http://schemas.microsoft.com/office/drawing/2014/main" id="{70BD2A83-7975-7E47-9652-97AF2ACD313D}"/>
              </a:ext>
            </a:extLst>
          </p:cNvPr>
          <p:cNvSpPr>
            <a:spLocks noGrp="1"/>
          </p:cNvSpPr>
          <p:nvPr>
            <p:ph type="pic" sz="quarter" idx="10"/>
          </p:nvPr>
        </p:nvSpPr>
        <p:spPr>
          <a:xfrm>
            <a:off x="1894454" y="1867225"/>
            <a:ext cx="16091994" cy="9981550"/>
          </a:xfrm>
          <a:custGeom>
            <a:avLst/>
            <a:gdLst>
              <a:gd name="connsiteX0" fmla="*/ 1663625 w 16091994"/>
              <a:gd name="connsiteY0" fmla="*/ 0 h 9981550"/>
              <a:gd name="connsiteX1" fmla="*/ 16091994 w 16091994"/>
              <a:gd name="connsiteY1" fmla="*/ 0 h 9981550"/>
              <a:gd name="connsiteX2" fmla="*/ 16091994 w 16091994"/>
              <a:gd name="connsiteY2" fmla="*/ 8317925 h 9981550"/>
              <a:gd name="connsiteX3" fmla="*/ 14428370 w 16091994"/>
              <a:gd name="connsiteY3" fmla="*/ 9981550 h 9981550"/>
              <a:gd name="connsiteX4" fmla="*/ 0 w 16091994"/>
              <a:gd name="connsiteY4" fmla="*/ 9981550 h 9981550"/>
              <a:gd name="connsiteX5" fmla="*/ 0 w 16091994"/>
              <a:gd name="connsiteY5" fmla="*/ 1663625 h 9981550"/>
              <a:gd name="connsiteX6" fmla="*/ 1663625 w 16091994"/>
              <a:gd name="connsiteY6" fmla="*/ 0 h 998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91994" h="9981550">
                <a:moveTo>
                  <a:pt x="1663625" y="0"/>
                </a:moveTo>
                <a:lnTo>
                  <a:pt x="16091994" y="0"/>
                </a:lnTo>
                <a:lnTo>
                  <a:pt x="16091994" y="8317925"/>
                </a:lnTo>
                <a:cubicBezTo>
                  <a:pt x="16091994" y="9236720"/>
                  <a:pt x="15347166" y="9981550"/>
                  <a:pt x="14428370" y="9981550"/>
                </a:cubicBezTo>
                <a:lnTo>
                  <a:pt x="0" y="9981550"/>
                </a:lnTo>
                <a:lnTo>
                  <a:pt x="0" y="1663625"/>
                </a:lnTo>
                <a:cubicBezTo>
                  <a:pt x="0" y="744830"/>
                  <a:pt x="744829" y="0"/>
                  <a:pt x="1663625" y="0"/>
                </a:cubicBezTo>
                <a:close/>
              </a:path>
            </a:pathLst>
          </a:custGeom>
        </p:spPr>
        <p:txBody>
          <a:bodyPr wrap="square">
            <a:noAutofit/>
          </a:bodyPr>
          <a:lstStyle>
            <a:lvl1pPr>
              <a:defRPr sz="1200">
                <a:latin typeface="Poppins" pitchFamily="2" charset="77"/>
                <a:cs typeface="Poppins" pitchFamily="2" charset="77"/>
              </a:defRPr>
            </a:lvl1pPr>
          </a:lstStyle>
          <a:p>
            <a:endParaRPr lang="en-US"/>
          </a:p>
        </p:txBody>
      </p:sp>
    </p:spTree>
    <p:extLst>
      <p:ext uri="{BB962C8B-B14F-4D97-AF65-F5344CB8AC3E}">
        <p14:creationId xmlns:p14="http://schemas.microsoft.com/office/powerpoint/2010/main" val="720357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8068360"/>
      </p:ext>
    </p:extLst>
  </p:cSld>
  <p:clrMap bg1="lt1" tx1="dk1" bg2="lt2" tx2="dk2" accent1="accent1" accent2="accent2" accent3="accent3" accent4="accent4" accent5="accent5" accent6="accent6" hlink="hlink" folHlink="folHlink"/>
  <p:sldLayoutIdLst>
    <p:sldLayoutId id="214748365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Lst>
  <p:txStyles>
    <p:titleStyle>
      <a:lvl1pPr algn="l" defTabSz="1828709"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177" indent="-457177" algn="l" defTabSz="1828709"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531" indent="-457177" algn="l" defTabSz="1828709"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5886" indent="-457177" algn="l" defTabSz="1828709"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240"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594"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4.xml"/><Relationship Id="rId5" Type="http://schemas.openxmlformats.org/officeDocument/2006/relationships/image" Target="../media/image9.jp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4.xml"/><Relationship Id="rId4" Type="http://schemas.openxmlformats.org/officeDocument/2006/relationships/image" Target="../media/image22.jpg"/></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5.jpg"/><Relationship Id="rId1" Type="http://schemas.openxmlformats.org/officeDocument/2006/relationships/slideLayout" Target="../slideLayouts/slideLayout3.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6.jpg"/></Relationships>
</file>

<file path=ppt/slides/_rels/slide28.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2.jpg"/><Relationship Id="rId7" Type="http://schemas.openxmlformats.org/officeDocument/2006/relationships/image" Target="../media/image41.png"/><Relationship Id="rId2" Type="http://schemas.openxmlformats.org/officeDocument/2006/relationships/image" Target="../media/image20.jpg"/><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24.jpg"/><Relationship Id="rId4" Type="http://schemas.openxmlformats.org/officeDocument/2006/relationships/image" Target="../media/image23.jpg"/></Relationships>
</file>

<file path=ppt/slides/_rels/slide31.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g"/><Relationship Id="rId7" Type="http://schemas.openxmlformats.org/officeDocument/2006/relationships/image" Target="../media/image49.png"/><Relationship Id="rId2" Type="http://schemas.openxmlformats.org/officeDocument/2006/relationships/image" Target="../media/image44.jpg"/><Relationship Id="rId1" Type="http://schemas.openxmlformats.org/officeDocument/2006/relationships/slideLayout" Target="../slideLayouts/slideLayout6.xml"/><Relationship Id="rId6" Type="http://schemas.openxmlformats.org/officeDocument/2006/relationships/image" Target="../media/image48.emf"/><Relationship Id="rId5" Type="http://schemas.openxmlformats.org/officeDocument/2006/relationships/image" Target="../media/image47.png"/><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2.xml"/><Relationship Id="rId5" Type="http://schemas.openxmlformats.org/officeDocument/2006/relationships/image" Target="../media/image58.jpg"/><Relationship Id="rId4" Type="http://schemas.openxmlformats.org/officeDocument/2006/relationships/image" Target="../media/image57.jpg"/></Relationships>
</file>

<file path=ppt/slides/_rels/slide38.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g"/><Relationship Id="rId1" Type="http://schemas.openxmlformats.org/officeDocument/2006/relationships/slideLayout" Target="../slideLayouts/slideLayout4.xml"/><Relationship Id="rId5" Type="http://schemas.openxmlformats.org/officeDocument/2006/relationships/image" Target="../media/image63.jpeg"/><Relationship Id="rId4" Type="http://schemas.openxmlformats.org/officeDocument/2006/relationships/image" Target="../media/image62.jpeg"/></Relationships>
</file>

<file path=ppt/slides/_rels/slide40.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2.xml"/><Relationship Id="rId4" Type="http://schemas.openxmlformats.org/officeDocument/2006/relationships/image" Target="../media/image67.jpg"/></Relationships>
</file>

<file path=ppt/slides/_rels/slide4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3.xml"/><Relationship Id="rId6" Type="http://schemas.openxmlformats.org/officeDocument/2006/relationships/image" Target="../media/image72.jpg"/><Relationship Id="rId5" Type="http://schemas.openxmlformats.org/officeDocument/2006/relationships/image" Target="../media/image71.jpg"/><Relationship Id="rId4" Type="http://schemas.openxmlformats.org/officeDocument/2006/relationships/image" Target="../media/image70.jpg"/></Relationships>
</file>

<file path=ppt/slides/_rels/slide4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73.jpg"/><Relationship Id="rId1" Type="http://schemas.openxmlformats.org/officeDocument/2006/relationships/slideLayout" Target="../slideLayouts/slideLayout4.xml"/><Relationship Id="rId4" Type="http://schemas.openxmlformats.org/officeDocument/2006/relationships/image" Target="../media/image75.jpg"/></Relationships>
</file>

<file path=ppt/slides/_rels/slide4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8.jpg"/><Relationship Id="rId4" Type="http://schemas.openxmlformats.org/officeDocument/2006/relationships/image" Target="../media/image77.jpg"/></Relationships>
</file>

<file path=ppt/slides/_rels/slide45.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jpg"/><Relationship Id="rId1" Type="http://schemas.openxmlformats.org/officeDocument/2006/relationships/slideLayout" Target="../slideLayouts/slideLayout4.xml"/><Relationship Id="rId4" Type="http://schemas.openxmlformats.org/officeDocument/2006/relationships/image" Target="../media/image82.jpg"/></Relationships>
</file>

<file path=ppt/slides/_rels/slide4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3.jpg"/><Relationship Id="rId1" Type="http://schemas.openxmlformats.org/officeDocument/2006/relationships/slideLayout" Target="../slideLayouts/slideLayout5.xml"/><Relationship Id="rId4" Type="http://schemas.openxmlformats.org/officeDocument/2006/relationships/image" Target="../media/image85.jpg"/></Relationships>
</file>

<file path=ppt/slides/_rels/slide4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86.jpg"/><Relationship Id="rId1" Type="http://schemas.openxmlformats.org/officeDocument/2006/relationships/slideLayout" Target="../slideLayouts/slideLayout6.xml"/><Relationship Id="rId4" Type="http://schemas.openxmlformats.org/officeDocument/2006/relationships/image" Target="../media/image88.jpg"/></Relationships>
</file>

<file path=ppt/slides/_rels/slide4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image" Target="../media/image89.jpg"/><Relationship Id="rId1" Type="http://schemas.openxmlformats.org/officeDocument/2006/relationships/slideLayout" Target="../slideLayouts/slideLayout2.xml"/><Relationship Id="rId5" Type="http://schemas.openxmlformats.org/officeDocument/2006/relationships/image" Target="../media/image92.jpg"/><Relationship Id="rId4" Type="http://schemas.openxmlformats.org/officeDocument/2006/relationships/image" Target="../media/image91.jpg"/></Relationships>
</file>

<file path=ppt/slides/_rels/slide5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95.jpg"/><Relationship Id="rId1" Type="http://schemas.openxmlformats.org/officeDocument/2006/relationships/slideLayout" Target="../slideLayouts/slideLayout4.xml"/><Relationship Id="rId4" Type="http://schemas.openxmlformats.org/officeDocument/2006/relationships/image" Target="../media/image97.jpg"/></Relationships>
</file>

<file path=ppt/slides/_rels/slide5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image" Target="../media/image98.jpg"/><Relationship Id="rId1" Type="http://schemas.openxmlformats.org/officeDocument/2006/relationships/slideLayout" Target="../slideLayouts/slideLayout5.xml"/><Relationship Id="rId4" Type="http://schemas.openxmlformats.org/officeDocument/2006/relationships/image" Target="../media/image100.jpg"/></Relationships>
</file>

<file path=ppt/slides/_rels/slide5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image" Target="../media/image101.jpg"/><Relationship Id="rId1" Type="http://schemas.openxmlformats.org/officeDocument/2006/relationships/slideLayout" Target="../slideLayouts/slideLayout2.xml"/><Relationship Id="rId4" Type="http://schemas.openxmlformats.org/officeDocument/2006/relationships/image" Target="../media/image103.jpg"/></Relationships>
</file>

<file path=ppt/slides/_rels/slide54.xml.rels><?xml version="1.0" encoding="UTF-8" standalone="yes"?>
<Relationships xmlns="http://schemas.openxmlformats.org/package/2006/relationships"><Relationship Id="rId3" Type="http://schemas.openxmlformats.org/officeDocument/2006/relationships/image" Target="../media/image104.jpg"/><Relationship Id="rId7" Type="http://schemas.openxmlformats.org/officeDocument/2006/relationships/image" Target="../media/image108.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07.jpg"/><Relationship Id="rId5" Type="http://schemas.openxmlformats.org/officeDocument/2006/relationships/image" Target="../media/image106.jpg"/><Relationship Id="rId4" Type="http://schemas.openxmlformats.org/officeDocument/2006/relationships/image" Target="../media/image105.jpg"/></Relationships>
</file>

<file path=ppt/slides/_rels/slide5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109.jpg"/><Relationship Id="rId1" Type="http://schemas.openxmlformats.org/officeDocument/2006/relationships/slideLayout" Target="../slideLayouts/slideLayout4.xml"/><Relationship Id="rId5" Type="http://schemas.openxmlformats.org/officeDocument/2006/relationships/image" Target="../media/image111.png"/><Relationship Id="rId4" Type="http://schemas.openxmlformats.org/officeDocument/2006/relationships/image" Target="../media/image110.jpg"/></Relationships>
</file>

<file path=ppt/slides/_rels/slide56.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image" Target="../media/image112.jpg"/><Relationship Id="rId1" Type="http://schemas.openxmlformats.org/officeDocument/2006/relationships/slideLayout" Target="../slideLayouts/slideLayout5.xml"/><Relationship Id="rId4" Type="http://schemas.openxmlformats.org/officeDocument/2006/relationships/image" Target="../media/image114.jpg"/></Relationships>
</file>

<file path=ppt/slides/_rels/slide57.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image" Target="../media/image115.png"/><Relationship Id="rId1" Type="http://schemas.openxmlformats.org/officeDocument/2006/relationships/slideLayout" Target="../slideLayouts/slideLayout5.xml"/><Relationship Id="rId5" Type="http://schemas.openxmlformats.org/officeDocument/2006/relationships/image" Target="../media/image118.jpg"/><Relationship Id="rId4" Type="http://schemas.openxmlformats.org/officeDocument/2006/relationships/image" Target="../media/image117.jpg"/></Relationships>
</file>

<file path=ppt/slides/_rels/slide58.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2.jpg"/><Relationship Id="rId5" Type="http://schemas.openxmlformats.org/officeDocument/2006/relationships/image" Target="../media/image121.jpg"/><Relationship Id="rId4" Type="http://schemas.openxmlformats.org/officeDocument/2006/relationships/image" Target="../media/image120.jpg"/></Relationships>
</file>

<file path=ppt/slides/_rels/slide5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7.jpg"/><Relationship Id="rId1" Type="http://schemas.openxmlformats.org/officeDocument/2006/relationships/slideLayout" Target="../slideLayouts/slideLayout3.xml"/><Relationship Id="rId4" Type="http://schemas.openxmlformats.org/officeDocument/2006/relationships/image" Target="../media/image124.jpg"/></Relationships>
</file>

<file path=ppt/slides/_rels/slide60.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image" Target="../media/image125.jpg"/><Relationship Id="rId1" Type="http://schemas.openxmlformats.org/officeDocument/2006/relationships/slideLayout" Target="../slideLayouts/slideLayout4.xml"/><Relationship Id="rId4" Type="http://schemas.openxmlformats.org/officeDocument/2006/relationships/image" Target="../media/image127.jpg"/></Relationships>
</file>

<file path=ppt/slides/_rels/slide61.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image" Target="../media/image128.jpg"/><Relationship Id="rId1" Type="http://schemas.openxmlformats.org/officeDocument/2006/relationships/slideLayout" Target="../slideLayouts/slideLayout5.xml"/><Relationship Id="rId4" Type="http://schemas.openxmlformats.org/officeDocument/2006/relationships/image" Target="../media/image130.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132.emf"/><Relationship Id="rId2" Type="http://schemas.openxmlformats.org/officeDocument/2006/relationships/image" Target="../media/image131.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34.emf"/><Relationship Id="rId2" Type="http://schemas.openxmlformats.org/officeDocument/2006/relationships/image" Target="../media/image133.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ço Reservado para Imagem 3">
            <a:extLst>
              <a:ext uri="{FF2B5EF4-FFF2-40B4-BE49-F238E27FC236}">
                <a16:creationId xmlns:a16="http://schemas.microsoft.com/office/drawing/2014/main" id="{382F063A-C60B-4BDB-AD31-C9E0070FEBE4}"/>
              </a:ext>
            </a:extLst>
          </p:cNvPr>
          <p:cNvPicPr>
            <a:picLocks noGrp="1" noChangeAspect="1"/>
          </p:cNvPicPr>
          <p:nvPr>
            <p:ph type="pic" sz="quarter" idx="10"/>
          </p:nvPr>
        </p:nvPicPr>
        <p:blipFill>
          <a:blip r:embed="rId2"/>
          <a:srcRect t="3477" b="3477"/>
          <a:stretch>
            <a:fillRect/>
          </a:stretch>
        </p:blipFill>
        <p:spPr>
          <a:xfrm>
            <a:off x="1894454" y="1638299"/>
            <a:ext cx="15785399" cy="9791375"/>
          </a:xfrm>
        </p:spPr>
      </p:pic>
      <p:grpSp>
        <p:nvGrpSpPr>
          <p:cNvPr id="36" name="Group 35">
            <a:extLst>
              <a:ext uri="{FF2B5EF4-FFF2-40B4-BE49-F238E27FC236}">
                <a16:creationId xmlns:a16="http://schemas.microsoft.com/office/drawing/2014/main" id="{93048898-7A5B-C94F-A32D-951E49AE163C}"/>
              </a:ext>
            </a:extLst>
          </p:cNvPr>
          <p:cNvGrpSpPr/>
          <p:nvPr/>
        </p:nvGrpSpPr>
        <p:grpSpPr>
          <a:xfrm>
            <a:off x="-1" y="13525500"/>
            <a:ext cx="24382413" cy="298076"/>
            <a:chOff x="1" y="13378062"/>
            <a:chExt cx="27233490" cy="318051"/>
          </a:xfrm>
          <a:solidFill>
            <a:srgbClr val="455761"/>
          </a:solidFill>
        </p:grpSpPr>
        <p:sp>
          <p:nvSpPr>
            <p:cNvPr id="37" name="Rectangle 36">
              <a:extLst>
                <a:ext uri="{FF2B5EF4-FFF2-40B4-BE49-F238E27FC236}">
                  <a16:creationId xmlns:a16="http://schemas.microsoft.com/office/drawing/2014/main" id="{3476FD11-CA9B-DD4F-A48D-0DCC7339A83D}"/>
                </a:ext>
              </a:extLst>
            </p:cNvPr>
            <p:cNvSpPr/>
            <p:nvPr/>
          </p:nvSpPr>
          <p:spPr>
            <a:xfrm>
              <a:off x="1" y="13378062"/>
              <a:ext cx="6838122" cy="3180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itchFamily="2" charset="77"/>
                <a:cs typeface="Poppins" pitchFamily="2" charset="77"/>
              </a:endParaRPr>
            </a:p>
          </p:txBody>
        </p:sp>
        <p:sp>
          <p:nvSpPr>
            <p:cNvPr id="38" name="Rectangle 37">
              <a:extLst>
                <a:ext uri="{FF2B5EF4-FFF2-40B4-BE49-F238E27FC236}">
                  <a16:creationId xmlns:a16="http://schemas.microsoft.com/office/drawing/2014/main" id="{2705FF28-2A62-0347-8050-ADF1F371D63B}"/>
                </a:ext>
              </a:extLst>
            </p:cNvPr>
            <p:cNvSpPr/>
            <p:nvPr/>
          </p:nvSpPr>
          <p:spPr>
            <a:xfrm>
              <a:off x="6778624" y="13378062"/>
              <a:ext cx="6838122" cy="3180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itchFamily="2" charset="77"/>
                <a:cs typeface="Poppins" pitchFamily="2" charset="77"/>
              </a:endParaRPr>
            </a:p>
          </p:txBody>
        </p:sp>
        <p:sp>
          <p:nvSpPr>
            <p:cNvPr id="39" name="Rectangle 38">
              <a:extLst>
                <a:ext uri="{FF2B5EF4-FFF2-40B4-BE49-F238E27FC236}">
                  <a16:creationId xmlns:a16="http://schemas.microsoft.com/office/drawing/2014/main" id="{261D04A3-14BC-7649-A912-2D62728285EF}"/>
                </a:ext>
              </a:extLst>
            </p:cNvPr>
            <p:cNvSpPr/>
            <p:nvPr/>
          </p:nvSpPr>
          <p:spPr>
            <a:xfrm>
              <a:off x="13616746" y="13378062"/>
              <a:ext cx="6838122" cy="3180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itchFamily="2" charset="77"/>
                <a:cs typeface="Poppins" pitchFamily="2" charset="77"/>
              </a:endParaRPr>
            </a:p>
          </p:txBody>
        </p:sp>
        <p:sp>
          <p:nvSpPr>
            <p:cNvPr id="40" name="Rectangle 39">
              <a:extLst>
                <a:ext uri="{FF2B5EF4-FFF2-40B4-BE49-F238E27FC236}">
                  <a16:creationId xmlns:a16="http://schemas.microsoft.com/office/drawing/2014/main" id="{64934573-97CB-834A-8E2C-4E6668B171AE}"/>
                </a:ext>
              </a:extLst>
            </p:cNvPr>
            <p:cNvSpPr/>
            <p:nvPr/>
          </p:nvSpPr>
          <p:spPr>
            <a:xfrm>
              <a:off x="20395369" y="13378062"/>
              <a:ext cx="6838122" cy="3180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itchFamily="2" charset="77"/>
                <a:cs typeface="Poppins" pitchFamily="2" charset="77"/>
              </a:endParaRPr>
            </a:p>
          </p:txBody>
        </p:sp>
      </p:grpSp>
      <p:sp>
        <p:nvSpPr>
          <p:cNvPr id="5" name="CaixaDeTexto 4">
            <a:extLst>
              <a:ext uri="{FF2B5EF4-FFF2-40B4-BE49-F238E27FC236}">
                <a16:creationId xmlns:a16="http://schemas.microsoft.com/office/drawing/2014/main" id="{CE1BBE03-A580-4F22-AD56-BEB1875445E6}"/>
              </a:ext>
            </a:extLst>
          </p:cNvPr>
          <p:cNvSpPr txBox="1"/>
          <p:nvPr/>
        </p:nvSpPr>
        <p:spPr>
          <a:xfrm>
            <a:off x="20193000" y="12252965"/>
            <a:ext cx="3546548" cy="461665"/>
          </a:xfrm>
          <a:prstGeom prst="rect">
            <a:avLst/>
          </a:prstGeom>
          <a:noFill/>
        </p:spPr>
        <p:txBody>
          <a:bodyPr wrap="square" rtlCol="0">
            <a:spAutoFit/>
          </a:bodyPr>
          <a:lstStyle/>
          <a:p>
            <a:r>
              <a:rPr lang="pt-BR" sz="2400" dirty="0">
                <a:solidFill>
                  <a:srgbClr val="455761"/>
                </a:solidFill>
                <a:latin typeface="Montserrat Medium" panose="00000600000000000000" pitchFamily="2" charset="0"/>
              </a:rPr>
              <a:t>www.sms.pr.gov.br</a:t>
            </a:r>
          </a:p>
        </p:txBody>
      </p:sp>
      <p:pic>
        <p:nvPicPr>
          <p:cNvPr id="7" name="Imagem 6">
            <a:extLst>
              <a:ext uri="{FF2B5EF4-FFF2-40B4-BE49-F238E27FC236}">
                <a16:creationId xmlns:a16="http://schemas.microsoft.com/office/drawing/2014/main" id="{3A43C0E8-5805-4F07-B7B1-C63B16046F7F}"/>
              </a:ext>
            </a:extLst>
          </p:cNvPr>
          <p:cNvPicPr>
            <a:picLocks noChangeAspect="1"/>
          </p:cNvPicPr>
          <p:nvPr/>
        </p:nvPicPr>
        <p:blipFill>
          <a:blip r:embed="rId3"/>
          <a:stretch>
            <a:fillRect/>
          </a:stretch>
        </p:blipFill>
        <p:spPr>
          <a:xfrm>
            <a:off x="1894454" y="11893725"/>
            <a:ext cx="6849496" cy="1305685"/>
          </a:xfrm>
          <a:prstGeom prst="rect">
            <a:avLst/>
          </a:prstGeom>
        </p:spPr>
      </p:pic>
      <p:sp>
        <p:nvSpPr>
          <p:cNvPr id="8" name="CaixaDeTexto 7">
            <a:extLst>
              <a:ext uri="{FF2B5EF4-FFF2-40B4-BE49-F238E27FC236}">
                <a16:creationId xmlns:a16="http://schemas.microsoft.com/office/drawing/2014/main" id="{40DE465E-59AB-476E-B2B5-636A37EF957C}"/>
              </a:ext>
            </a:extLst>
          </p:cNvPr>
          <p:cNvSpPr txBox="1"/>
          <p:nvPr/>
        </p:nvSpPr>
        <p:spPr>
          <a:xfrm>
            <a:off x="17986448" y="1448125"/>
            <a:ext cx="5410200" cy="5170646"/>
          </a:xfrm>
          <a:prstGeom prst="rect">
            <a:avLst/>
          </a:prstGeom>
          <a:noFill/>
        </p:spPr>
        <p:txBody>
          <a:bodyPr wrap="square" rtlCol="0">
            <a:spAutoFit/>
          </a:bodyPr>
          <a:lstStyle/>
          <a:p>
            <a:r>
              <a:rPr lang="pt-BR" sz="6600" dirty="0">
                <a:solidFill>
                  <a:srgbClr val="455761"/>
                </a:solidFill>
                <a:latin typeface="Montserrat ExtraBold" panose="00000900000000000000" pitchFamily="2" charset="0"/>
              </a:rPr>
              <a:t>  PRINCIPAIS</a:t>
            </a:r>
          </a:p>
          <a:p>
            <a:r>
              <a:rPr lang="pt-BR" sz="6600" dirty="0">
                <a:solidFill>
                  <a:srgbClr val="455761"/>
                </a:solidFill>
                <a:latin typeface="Montserrat ExtraBold" panose="00000900000000000000" pitchFamily="2" charset="0"/>
              </a:rPr>
              <a:t>AÇÕES DA</a:t>
            </a:r>
          </a:p>
          <a:p>
            <a:r>
              <a:rPr lang="pt-BR" sz="6600" dirty="0">
                <a:solidFill>
                  <a:srgbClr val="455761"/>
                </a:solidFill>
                <a:latin typeface="Montserrat ExtraBold" panose="00000900000000000000" pitchFamily="2" charset="0"/>
              </a:rPr>
              <a:t>GESTÃO EM 2021</a:t>
            </a:r>
          </a:p>
        </p:txBody>
      </p:sp>
    </p:spTree>
    <p:extLst>
      <p:ext uri="{BB962C8B-B14F-4D97-AF65-F5344CB8AC3E}">
        <p14:creationId xmlns:p14="http://schemas.microsoft.com/office/powerpoint/2010/main" val="1658074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Espaço Reservado para Imagem 14">
            <a:extLst>
              <a:ext uri="{FF2B5EF4-FFF2-40B4-BE49-F238E27FC236}">
                <a16:creationId xmlns:a16="http://schemas.microsoft.com/office/drawing/2014/main" id="{CD5516DC-DD16-434D-89A1-47B296F5A0A1}"/>
              </a:ext>
            </a:extLst>
          </p:cNvPr>
          <p:cNvPicPr>
            <a:picLocks noGrp="1" noChangeAspect="1"/>
          </p:cNvPicPr>
          <p:nvPr>
            <p:ph type="pic" sz="quarter" idx="11"/>
          </p:nvPr>
        </p:nvPicPr>
        <p:blipFill>
          <a:blip r:embed="rId3"/>
          <a:srcRect t="12549" b="12549"/>
          <a:stretch>
            <a:fillRect/>
          </a:stretch>
        </p:blipFill>
        <p:spPr>
          <a:xfrm rot="16200000">
            <a:off x="18158052" y="498435"/>
            <a:ext cx="5278437" cy="5530850"/>
          </a:xfrm>
        </p:spPr>
      </p:pic>
      <p:sp>
        <p:nvSpPr>
          <p:cNvPr id="5" name="TextBox 4">
            <a:extLst>
              <a:ext uri="{FF2B5EF4-FFF2-40B4-BE49-F238E27FC236}">
                <a16:creationId xmlns:a16="http://schemas.microsoft.com/office/drawing/2014/main" id="{67989A06-1B2E-AF40-9790-98E0E44F2BB9}"/>
              </a:ext>
            </a:extLst>
          </p:cNvPr>
          <p:cNvSpPr txBox="1"/>
          <p:nvPr/>
        </p:nvSpPr>
        <p:spPr>
          <a:xfrm>
            <a:off x="609600" y="624641"/>
            <a:ext cx="16623323" cy="2554545"/>
          </a:xfrm>
          <a:prstGeom prst="rect">
            <a:avLst/>
          </a:prstGeom>
          <a:noFill/>
        </p:spPr>
        <p:txBody>
          <a:bodyPr wrap="square" rtlCol="0">
            <a:spAutoFit/>
          </a:bodyPr>
          <a:lstStyle/>
          <a:p>
            <a:r>
              <a:rPr lang="en-ID" sz="8000" b="1" spc="300" dirty="0">
                <a:solidFill>
                  <a:srgbClr val="0070C0"/>
                </a:solidFill>
                <a:latin typeface="Montserrat Black" panose="00000A00000000000000" pitchFamily="2" charset="0"/>
                <a:ea typeface="Open Sans" panose="020B0606030504020204" pitchFamily="34" charset="0"/>
                <a:cs typeface="Poppins" pitchFamily="2" charset="77"/>
              </a:rPr>
              <a:t>SECRETARIA DE </a:t>
            </a:r>
          </a:p>
          <a:p>
            <a:r>
              <a:rPr lang="en-ID" sz="8000" b="1" spc="300" dirty="0">
                <a:solidFill>
                  <a:srgbClr val="0070C0"/>
                </a:solidFill>
                <a:latin typeface="Montserrat Black" panose="00000A00000000000000" pitchFamily="2" charset="0"/>
                <a:ea typeface="Open Sans" panose="020B0606030504020204" pitchFamily="34" charset="0"/>
                <a:cs typeface="Poppins" pitchFamily="2" charset="77"/>
              </a:rPr>
              <a:t>EDUCAÇÃO E CULTURA</a:t>
            </a:r>
          </a:p>
        </p:txBody>
      </p:sp>
      <p:sp>
        <p:nvSpPr>
          <p:cNvPr id="14" name="TextBox 13">
            <a:extLst>
              <a:ext uri="{FF2B5EF4-FFF2-40B4-BE49-F238E27FC236}">
                <a16:creationId xmlns:a16="http://schemas.microsoft.com/office/drawing/2014/main" id="{53E10C86-F7B6-FB4E-8CE9-0B2181D2CF81}"/>
              </a:ext>
            </a:extLst>
          </p:cNvPr>
          <p:cNvSpPr txBox="1"/>
          <p:nvPr/>
        </p:nvSpPr>
        <p:spPr>
          <a:xfrm>
            <a:off x="609600" y="4752197"/>
            <a:ext cx="10757647" cy="7764498"/>
          </a:xfrm>
          <a:prstGeom prst="rect">
            <a:avLst/>
          </a:prstGeom>
          <a:noFill/>
        </p:spPr>
        <p:txBody>
          <a:bodyPr wrap="square" rtlCol="0">
            <a:spAutoFit/>
          </a:bodyPr>
          <a:lstStyle/>
          <a:p>
            <a:pPr marL="342900" lvl="0" indent="-342900" algn="just">
              <a:lnSpc>
                <a:spcPct val="107000"/>
              </a:lnSpc>
              <a:buFont typeface="Symbol" panose="05050102010706020507" pitchFamily="18" charset="2"/>
              <a:buChar char=""/>
            </a:pPr>
            <a:r>
              <a:rPr lang="pt-BR" sz="3600" dirty="0">
                <a:effectLst/>
                <a:latin typeface="Montserrat" panose="00000500000000000000" pitchFamily="2" charset="0"/>
                <a:ea typeface="Calibri" panose="020F0502020204030204" pitchFamily="34" charset="0"/>
                <a:cs typeface="Times New Roman" panose="02020603050405020304" pitchFamily="18" charset="0"/>
              </a:rPr>
              <a:t>35 prédios da Educação receberam melhorias, entre elas grandes reformas de mais de 100 mil reais até pequenos reparos – trabalho intenso durante todo o ano com parceria da Secretaria de Obras;</a:t>
            </a:r>
          </a:p>
          <a:p>
            <a:pPr marL="342900" lvl="0" indent="-342900" algn="just">
              <a:lnSpc>
                <a:spcPct val="107000"/>
              </a:lnSpc>
              <a:buFont typeface="Symbol" panose="05050102010706020507" pitchFamily="18" charset="2"/>
              <a:buChar char=""/>
            </a:pPr>
            <a:endParaRPr lang="pt-BR" sz="3600" dirty="0">
              <a:effectLst/>
              <a:latin typeface="Montserrat" panose="00000500000000000000" pitchFamily="2"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pt-BR" sz="3600" dirty="0">
                <a:effectLst/>
                <a:latin typeface="Montserrat" panose="00000500000000000000" pitchFamily="2" charset="0"/>
                <a:ea typeface="Calibri" panose="020F0502020204030204" pitchFamily="34" charset="0"/>
                <a:cs typeface="Times New Roman" panose="02020603050405020304" pitchFamily="18" charset="0"/>
              </a:rPr>
              <a:t>Instalamos Playgrounds (variados tamanhos) em todas as instituições, hoje todas as escolas contam com brinquedos novos;</a:t>
            </a:r>
          </a:p>
          <a:p>
            <a:pPr marL="342900" lvl="0" indent="-342900" algn="just">
              <a:lnSpc>
                <a:spcPct val="107000"/>
              </a:lnSpc>
              <a:buFont typeface="Symbol" panose="05050102010706020507" pitchFamily="18" charset="2"/>
              <a:buChar char=""/>
            </a:pPr>
            <a:endParaRPr lang="pt-BR" sz="3600" dirty="0">
              <a:effectLst/>
              <a:latin typeface="Montserrat" panose="00000500000000000000" pitchFamily="2"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pt-BR" sz="3600" dirty="0">
                <a:effectLst/>
                <a:latin typeface="Montserrat" panose="00000500000000000000" pitchFamily="2" charset="0"/>
                <a:ea typeface="Calibri" panose="020F0502020204030204" pitchFamily="34" charset="0"/>
                <a:cs typeface="Times New Roman" panose="02020603050405020304" pitchFamily="18" charset="0"/>
              </a:rPr>
              <a:t>Material escolar adquirido para 2022, já está em estoque – R$205.916,14</a:t>
            </a:r>
          </a:p>
        </p:txBody>
      </p:sp>
      <p:sp>
        <p:nvSpPr>
          <p:cNvPr id="23" name="Round Diagonal Corner Rectangle 22">
            <a:extLst>
              <a:ext uri="{FF2B5EF4-FFF2-40B4-BE49-F238E27FC236}">
                <a16:creationId xmlns:a16="http://schemas.microsoft.com/office/drawing/2014/main" id="{09835B4D-1D17-E241-BF51-80601C0587D5}"/>
              </a:ext>
            </a:extLst>
          </p:cNvPr>
          <p:cNvSpPr/>
          <p:nvPr/>
        </p:nvSpPr>
        <p:spPr>
          <a:xfrm>
            <a:off x="11816861" y="8503504"/>
            <a:ext cx="5018699" cy="5002821"/>
          </a:xfrm>
          <a:prstGeom prst="round2DiagRect">
            <a:avLst/>
          </a:prstGeom>
          <a:solidFill>
            <a:srgbClr val="0176B9"/>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24" name="TextBox 23">
            <a:extLst>
              <a:ext uri="{FF2B5EF4-FFF2-40B4-BE49-F238E27FC236}">
                <a16:creationId xmlns:a16="http://schemas.microsoft.com/office/drawing/2014/main" id="{831F34AC-9A6D-DE41-A638-48DC3AD37A21}"/>
              </a:ext>
            </a:extLst>
          </p:cNvPr>
          <p:cNvSpPr txBox="1"/>
          <p:nvPr/>
        </p:nvSpPr>
        <p:spPr>
          <a:xfrm>
            <a:off x="10098430" y="8629965"/>
            <a:ext cx="4172654" cy="567463"/>
          </a:xfrm>
          <a:prstGeom prst="rect">
            <a:avLst/>
          </a:prstGeom>
          <a:noFill/>
        </p:spPr>
        <p:txBody>
          <a:bodyPr wrap="square" rtlCol="0">
            <a:spAutoFit/>
          </a:bodyPr>
          <a:lstStyle/>
          <a:p>
            <a:pPr algn="ctr">
              <a:lnSpc>
                <a:spcPct val="200000"/>
              </a:lnSpc>
            </a:pP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endParaRPr lang="en-ID"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2" name="Espaço Reservado para Imagem 11">
            <a:extLst>
              <a:ext uri="{FF2B5EF4-FFF2-40B4-BE49-F238E27FC236}">
                <a16:creationId xmlns:a16="http://schemas.microsoft.com/office/drawing/2014/main" id="{DC277818-2977-465A-A376-8576843B4419}"/>
              </a:ext>
            </a:extLst>
          </p:cNvPr>
          <p:cNvPicPr>
            <a:picLocks noGrp="1" noChangeAspect="1"/>
          </p:cNvPicPr>
          <p:nvPr>
            <p:ph type="pic" sz="quarter" idx="10"/>
          </p:nvPr>
        </p:nvPicPr>
        <p:blipFill>
          <a:blip r:embed="rId4"/>
          <a:srcRect t="8" b="8"/>
          <a:stretch>
            <a:fillRect/>
          </a:stretch>
        </p:blipFill>
        <p:spPr>
          <a:xfrm>
            <a:off x="11905065" y="4752197"/>
            <a:ext cx="6610434" cy="6609422"/>
          </a:xfrm>
        </p:spPr>
      </p:pic>
      <p:pic>
        <p:nvPicPr>
          <p:cNvPr id="25" name="Espaço Reservado para Imagem 14">
            <a:extLst>
              <a:ext uri="{FF2B5EF4-FFF2-40B4-BE49-F238E27FC236}">
                <a16:creationId xmlns:a16="http://schemas.microsoft.com/office/drawing/2014/main" id="{19EA0C54-5BA9-4EE9-8DD2-BE703B9CDB53}"/>
              </a:ext>
            </a:extLst>
          </p:cNvPr>
          <p:cNvPicPr>
            <a:picLocks noChangeAspect="1"/>
          </p:cNvPicPr>
          <p:nvPr/>
        </p:nvPicPr>
        <p:blipFill>
          <a:blip r:embed="rId5"/>
          <a:srcRect l="18394" r="18394"/>
          <a:stretch/>
        </p:blipFill>
        <p:spPr>
          <a:xfrm>
            <a:off x="18399879" y="7741014"/>
            <a:ext cx="5278437" cy="5530850"/>
          </a:xfrm>
          <a:custGeom>
            <a:avLst/>
            <a:gdLst>
              <a:gd name="connsiteX0" fmla="*/ 921906 w 5531326"/>
              <a:gd name="connsiteY0" fmla="*/ 0 h 5531326"/>
              <a:gd name="connsiteX1" fmla="*/ 5531326 w 5531326"/>
              <a:gd name="connsiteY1" fmla="*/ 0 h 5531326"/>
              <a:gd name="connsiteX2" fmla="*/ 5531326 w 5531326"/>
              <a:gd name="connsiteY2" fmla="*/ 4609420 h 5531326"/>
              <a:gd name="connsiteX3" fmla="*/ 4609420 w 5531326"/>
              <a:gd name="connsiteY3" fmla="*/ 5531326 h 5531326"/>
              <a:gd name="connsiteX4" fmla="*/ 0 w 5531326"/>
              <a:gd name="connsiteY4" fmla="*/ 5531326 h 5531326"/>
              <a:gd name="connsiteX5" fmla="*/ 0 w 5531326"/>
              <a:gd name="connsiteY5" fmla="*/ 921906 h 5531326"/>
              <a:gd name="connsiteX6" fmla="*/ 921906 w 5531326"/>
              <a:gd name="connsiteY6" fmla="*/ 0 h 553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1326" h="5531326">
                <a:moveTo>
                  <a:pt x="921906" y="0"/>
                </a:moveTo>
                <a:lnTo>
                  <a:pt x="5531326" y="0"/>
                </a:lnTo>
                <a:lnTo>
                  <a:pt x="5531326" y="4609420"/>
                </a:lnTo>
                <a:cubicBezTo>
                  <a:pt x="5531326" y="5118575"/>
                  <a:pt x="5118575" y="5531326"/>
                  <a:pt x="4609420" y="5531326"/>
                </a:cubicBezTo>
                <a:lnTo>
                  <a:pt x="0" y="5531326"/>
                </a:lnTo>
                <a:lnTo>
                  <a:pt x="0" y="921906"/>
                </a:lnTo>
                <a:cubicBezTo>
                  <a:pt x="0" y="412751"/>
                  <a:pt x="412751" y="0"/>
                  <a:pt x="921906" y="0"/>
                </a:cubicBezTo>
                <a:close/>
              </a:path>
            </a:pathLst>
          </a:custGeom>
        </p:spPr>
      </p:pic>
      <p:sp>
        <p:nvSpPr>
          <p:cNvPr id="28" name="CaixaDeTexto 27">
            <a:extLst>
              <a:ext uri="{FF2B5EF4-FFF2-40B4-BE49-F238E27FC236}">
                <a16:creationId xmlns:a16="http://schemas.microsoft.com/office/drawing/2014/main" id="{290026D4-F722-42D7-93F8-4EDAC0B57F02}"/>
              </a:ext>
            </a:extLst>
          </p:cNvPr>
          <p:cNvSpPr txBox="1"/>
          <p:nvPr/>
        </p:nvSpPr>
        <p:spPr>
          <a:xfrm>
            <a:off x="609600" y="3365527"/>
            <a:ext cx="12320954" cy="1200329"/>
          </a:xfrm>
          <a:prstGeom prst="rect">
            <a:avLst/>
          </a:prstGeom>
          <a:noFill/>
        </p:spPr>
        <p:txBody>
          <a:bodyPr wrap="square">
            <a:spAutoFit/>
          </a:bodyPr>
          <a:lstStyle/>
          <a:p>
            <a:r>
              <a:rPr lang="en-ID" sz="7200" b="1" spc="300" dirty="0">
                <a:solidFill>
                  <a:srgbClr val="0070C0"/>
                </a:solidFill>
                <a:latin typeface="Montserrat" panose="00000500000000000000" pitchFamily="2" charset="0"/>
                <a:ea typeface="Open Sans" panose="020B0606030504020204" pitchFamily="34" charset="0"/>
                <a:cs typeface="Poppins" pitchFamily="2" charset="77"/>
              </a:rPr>
              <a:t>ESTRUTURAL</a:t>
            </a:r>
            <a:endParaRPr lang="en-ID" sz="8000" b="1" spc="300" dirty="0">
              <a:solidFill>
                <a:srgbClr val="0070C0"/>
              </a:solidFill>
              <a:latin typeface="Montserrat" panose="00000500000000000000" pitchFamily="2" charset="0"/>
              <a:ea typeface="Open Sans" panose="020B0606030504020204" pitchFamily="34" charset="0"/>
              <a:cs typeface="Poppins" pitchFamily="2" charset="77"/>
            </a:endParaRPr>
          </a:p>
        </p:txBody>
      </p:sp>
    </p:spTree>
    <p:extLst>
      <p:ext uri="{BB962C8B-B14F-4D97-AF65-F5344CB8AC3E}">
        <p14:creationId xmlns:p14="http://schemas.microsoft.com/office/powerpoint/2010/main" val="4263747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2">
            <a:extLst>
              <a:ext uri="{FF2B5EF4-FFF2-40B4-BE49-F238E27FC236}">
                <a16:creationId xmlns:a16="http://schemas.microsoft.com/office/drawing/2014/main" id="{0D5EB3CE-16AD-5145-9C1A-1A0760295B4B}"/>
              </a:ext>
            </a:extLst>
          </p:cNvPr>
          <p:cNvSpPr/>
          <p:nvPr/>
        </p:nvSpPr>
        <p:spPr>
          <a:xfrm rot="5400000">
            <a:off x="9886614" y="316681"/>
            <a:ext cx="6270171"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10" name="Slide Number Placeholder 6">
            <a:extLst>
              <a:ext uri="{FF2B5EF4-FFF2-40B4-BE49-F238E27FC236}">
                <a16:creationId xmlns:a16="http://schemas.microsoft.com/office/drawing/2014/main" id="{7C2628C7-51C7-FB42-9F66-3CD7D8DDA420}"/>
              </a:ext>
            </a:extLst>
          </p:cNvPr>
          <p:cNvSpPr txBox="1">
            <a:spLocks/>
          </p:cNvSpPr>
          <p:nvPr/>
        </p:nvSpPr>
        <p:spPr>
          <a:xfrm>
            <a:off x="19885685" y="1714309"/>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400" b="1" spc="300" dirty="0">
                <a:solidFill>
                  <a:schemeClr val="accent1"/>
                </a:solidFill>
                <a:latin typeface="Poppins" pitchFamily="2" charset="77"/>
                <a:ea typeface="Inter" panose="020B0502030000000004" pitchFamily="34" charset="0"/>
                <a:cs typeface="Poppins" pitchFamily="2" charset="77"/>
              </a:rPr>
              <a:t>PAGE / </a:t>
            </a:r>
            <a:fld id="{B159F44C-346B-4978-B656-FEF1136EA0F1}" type="slidenum">
              <a:rPr lang="en-US" sz="2400" b="1" spc="300" smtClean="0">
                <a:solidFill>
                  <a:schemeClr val="accent1"/>
                </a:solidFill>
                <a:latin typeface="Poppins" pitchFamily="2" charset="77"/>
                <a:cs typeface="Poppins" pitchFamily="2" charset="77"/>
              </a:rPr>
              <a:pPr algn="r"/>
              <a:t>3</a:t>
            </a:fld>
            <a:endParaRPr lang="en-US" sz="2400" b="1" spc="300" dirty="0">
              <a:solidFill>
                <a:schemeClr val="accent1"/>
              </a:solidFill>
              <a:latin typeface="Poppins" pitchFamily="2" charset="77"/>
              <a:cs typeface="Poppins" pitchFamily="2" charset="77"/>
            </a:endParaRPr>
          </a:p>
        </p:txBody>
      </p:sp>
      <p:sp>
        <p:nvSpPr>
          <p:cNvPr id="11" name="TextBox 10">
            <a:extLst>
              <a:ext uri="{FF2B5EF4-FFF2-40B4-BE49-F238E27FC236}">
                <a16:creationId xmlns:a16="http://schemas.microsoft.com/office/drawing/2014/main" id="{331DB894-CF70-7846-903E-C5A82970E4AC}"/>
              </a:ext>
            </a:extLst>
          </p:cNvPr>
          <p:cNvSpPr txBox="1"/>
          <p:nvPr/>
        </p:nvSpPr>
        <p:spPr>
          <a:xfrm>
            <a:off x="970622" y="831275"/>
            <a:ext cx="8788470" cy="1323439"/>
          </a:xfrm>
          <a:prstGeom prst="rect">
            <a:avLst/>
          </a:prstGeom>
          <a:noFill/>
        </p:spPr>
        <p:txBody>
          <a:bodyPr wrap="square" rtlCol="0">
            <a:spAutoFit/>
          </a:bodyPr>
          <a:lstStyle/>
          <a:p>
            <a:r>
              <a:rPr lang="en-ID" sz="8000" b="1" spc="300" dirty="0">
                <a:solidFill>
                  <a:srgbClr val="0070C0"/>
                </a:solidFill>
                <a:latin typeface="Montserrat Black" panose="00000A00000000000000" pitchFamily="2" charset="0"/>
                <a:ea typeface="Open Sans" panose="020B0606030504020204" pitchFamily="34" charset="0"/>
                <a:cs typeface="Poppins" pitchFamily="2" charset="77"/>
              </a:rPr>
              <a:t>ESTRUTURAL</a:t>
            </a:r>
            <a:endParaRPr lang="en-ID" sz="96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14" name="TextBox 13">
            <a:extLst>
              <a:ext uri="{FF2B5EF4-FFF2-40B4-BE49-F238E27FC236}">
                <a16:creationId xmlns:a16="http://schemas.microsoft.com/office/drawing/2014/main" id="{BDE964A3-4D3C-2247-91DC-5E9F7741B3EF}"/>
              </a:ext>
            </a:extLst>
          </p:cNvPr>
          <p:cNvSpPr txBox="1"/>
          <p:nvPr/>
        </p:nvSpPr>
        <p:spPr>
          <a:xfrm>
            <a:off x="772175" y="2244741"/>
            <a:ext cx="8515260" cy="10692992"/>
          </a:xfrm>
          <a:prstGeom prst="rect">
            <a:avLst/>
          </a:prstGeom>
          <a:noFill/>
        </p:spPr>
        <p:txBody>
          <a:bodyPr wrap="square" rtlCol="0">
            <a:spAutoFit/>
          </a:bodyPr>
          <a:lstStyle/>
          <a:p>
            <a:pPr marL="342900" lvl="0" indent="-342900" algn="just">
              <a:lnSpc>
                <a:spcPct val="107000"/>
              </a:lnSpc>
              <a:buFont typeface="Symbol" panose="05050102010706020507" pitchFamily="18" charset="2"/>
              <a:buChar char=""/>
            </a:pPr>
            <a:r>
              <a:rPr lang="pt-BR" sz="3800" dirty="0">
                <a:effectLst/>
                <a:latin typeface="Montserrat" panose="00000500000000000000" pitchFamily="2" charset="0"/>
                <a:ea typeface="Calibri" panose="020F0502020204030204" pitchFamily="34" charset="0"/>
                <a:cs typeface="Calibri" panose="020F0502020204030204" pitchFamily="34" charset="0"/>
              </a:rPr>
              <a:t>Uniforme escolar para 2022 em produção – R$998.850,00</a:t>
            </a:r>
          </a:p>
          <a:p>
            <a:pPr marL="342900" lvl="0" indent="-342900" algn="just">
              <a:lnSpc>
                <a:spcPct val="107000"/>
              </a:lnSpc>
              <a:buFont typeface="Symbol" panose="05050102010706020507" pitchFamily="18" charset="2"/>
              <a:buChar char=""/>
            </a:pPr>
            <a:endParaRPr lang="pt-BR" sz="3800" dirty="0">
              <a:effectLst/>
              <a:latin typeface="Montserrat" panose="00000500000000000000" pitchFamily="2"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pt-BR" sz="3800" dirty="0">
                <a:effectLst/>
                <a:latin typeface="Montserrat" panose="00000500000000000000" pitchFamily="2" charset="0"/>
                <a:ea typeface="Calibri" panose="020F0502020204030204" pitchFamily="34" charset="0"/>
                <a:cs typeface="Calibri" panose="020F0502020204030204" pitchFamily="34" charset="0"/>
              </a:rPr>
              <a:t>Aquisição de materiais pedagógicos e brinquedos, parte entregues em Dezembro- – R$370.000,00</a:t>
            </a:r>
          </a:p>
          <a:p>
            <a:pPr marL="342900" lvl="0" indent="-342900" algn="just">
              <a:lnSpc>
                <a:spcPct val="107000"/>
              </a:lnSpc>
              <a:buFont typeface="Symbol" panose="05050102010706020507" pitchFamily="18" charset="2"/>
              <a:buChar char=""/>
            </a:pPr>
            <a:endParaRPr lang="pt-BR" sz="3800" dirty="0">
              <a:effectLst/>
              <a:latin typeface="Montserrat" panose="00000500000000000000" pitchFamily="2"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pt-BR" sz="3800" dirty="0">
                <a:effectLst/>
                <a:latin typeface="Montserrat" panose="00000500000000000000" pitchFamily="2" charset="0"/>
                <a:ea typeface="Calibri" panose="020F0502020204030204" pitchFamily="34" charset="0"/>
                <a:cs typeface="Calibri" panose="020F0502020204030204" pitchFamily="34" charset="0"/>
              </a:rPr>
              <a:t>Perfuração de três poços artesianos – </a:t>
            </a:r>
            <a:r>
              <a:rPr lang="pt-BR" sz="3800" dirty="0" err="1">
                <a:effectLst/>
                <a:latin typeface="Montserrat" panose="00000500000000000000" pitchFamily="2" charset="0"/>
                <a:ea typeface="Calibri" panose="020F0502020204030204" pitchFamily="34" charset="0"/>
                <a:cs typeface="Calibri" panose="020F0502020204030204" pitchFamily="34" charset="0"/>
              </a:rPr>
              <a:t>Lageado</a:t>
            </a:r>
            <a:r>
              <a:rPr lang="pt-BR" sz="3800" dirty="0">
                <a:effectLst/>
                <a:latin typeface="Montserrat" panose="00000500000000000000" pitchFamily="2" charset="0"/>
                <a:ea typeface="Calibri" panose="020F0502020204030204" pitchFamily="34" charset="0"/>
                <a:cs typeface="Calibri" panose="020F0502020204030204" pitchFamily="34" charset="0"/>
              </a:rPr>
              <a:t>, Dois Irmãos e </a:t>
            </a:r>
            <a:r>
              <a:rPr lang="pt-BR" sz="3800" dirty="0" err="1">
                <a:effectLst/>
                <a:latin typeface="Montserrat" panose="00000500000000000000" pitchFamily="2" charset="0"/>
                <a:ea typeface="Calibri" panose="020F0502020204030204" pitchFamily="34" charset="0"/>
                <a:cs typeface="Calibri" panose="020F0502020204030204" pitchFamily="34" charset="0"/>
              </a:rPr>
              <a:t>Papuã</a:t>
            </a:r>
            <a:r>
              <a:rPr lang="pt-BR" sz="3800" dirty="0">
                <a:effectLst/>
                <a:latin typeface="Montserrat" panose="00000500000000000000" pitchFamily="2" charset="0"/>
                <a:ea typeface="Calibri" panose="020F0502020204030204" pitchFamily="34" charset="0"/>
                <a:cs typeface="Calibri" panose="020F0502020204030204" pitchFamily="34" charset="0"/>
              </a:rPr>
              <a:t> , já programado para janeiro, o Emboque – escolas há anos com problemas de falta de água;</a:t>
            </a:r>
          </a:p>
          <a:p>
            <a:pPr marL="342900" lvl="0" indent="-342900" algn="just">
              <a:lnSpc>
                <a:spcPct val="107000"/>
              </a:lnSpc>
              <a:buFont typeface="Symbol" panose="05050102010706020507" pitchFamily="18" charset="2"/>
              <a:buChar char=""/>
            </a:pPr>
            <a:endParaRPr lang="pt-BR" sz="3800" dirty="0">
              <a:effectLst/>
              <a:latin typeface="Montserrat" panose="00000500000000000000" pitchFamily="2"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pt-BR" sz="3800" dirty="0">
                <a:effectLst/>
                <a:latin typeface="Montserrat" panose="00000500000000000000" pitchFamily="2" charset="0"/>
                <a:ea typeface="Calibri" panose="020F0502020204030204" pitchFamily="34" charset="0"/>
                <a:cs typeface="Calibri" panose="020F0502020204030204" pitchFamily="34" charset="0"/>
              </a:rPr>
              <a:t>Materiais de informática – R367.486,97</a:t>
            </a:r>
          </a:p>
        </p:txBody>
      </p:sp>
      <p:sp>
        <p:nvSpPr>
          <p:cNvPr id="16" name="TextBox 15">
            <a:extLst>
              <a:ext uri="{FF2B5EF4-FFF2-40B4-BE49-F238E27FC236}">
                <a16:creationId xmlns:a16="http://schemas.microsoft.com/office/drawing/2014/main" id="{3A99FFF0-A6D1-E346-83C5-E32790A564AF}"/>
              </a:ext>
            </a:extLst>
          </p:cNvPr>
          <p:cNvSpPr txBox="1"/>
          <p:nvPr/>
        </p:nvSpPr>
        <p:spPr>
          <a:xfrm>
            <a:off x="9416620" y="10200398"/>
            <a:ext cx="4842370" cy="2696700"/>
          </a:xfrm>
          <a:prstGeom prst="rect">
            <a:avLst/>
          </a:prstGeom>
          <a:noFill/>
        </p:spPr>
        <p:txBody>
          <a:bodyPr wrap="square" rtlCol="0">
            <a:spAutoFit/>
          </a:bodyPr>
          <a:lstStyle/>
          <a:p>
            <a:pPr marL="342900" lvl="0" indent="-342900" algn="r">
              <a:lnSpc>
                <a:spcPct val="107000"/>
              </a:lnSpc>
              <a:spcAft>
                <a:spcPts val="800"/>
              </a:spcAft>
              <a:buFont typeface="Symbol" panose="05050102010706020507" pitchFamily="18" charset="2"/>
              <a:buChar char=""/>
            </a:pPr>
            <a:r>
              <a:rPr lang="pt-BR" sz="3200" b="1" dirty="0">
                <a:effectLst/>
                <a:latin typeface="Montserrat" panose="00000500000000000000" pitchFamily="2" charset="0"/>
                <a:ea typeface="Calibri" panose="020F0502020204030204" pitchFamily="34" charset="0"/>
                <a:cs typeface="Calibri" panose="020F0502020204030204" pitchFamily="34" charset="0"/>
              </a:rPr>
              <a:t>EMENDAS PARLAMENTARES CONQUISTADAS: CHEGARAM A                </a:t>
            </a:r>
            <a:r>
              <a:rPr lang="pt-BR" sz="3200" b="1" dirty="0">
                <a:effectLst/>
                <a:latin typeface="Montserrat Black" panose="00000A00000000000000" pitchFamily="2" charset="0"/>
                <a:ea typeface="Calibri" panose="020F0502020204030204" pitchFamily="34" charset="0"/>
                <a:cs typeface="Calibri" panose="020F0502020204030204" pitchFamily="34" charset="0"/>
              </a:rPr>
              <a:t>R$ 3.780.000,00</a:t>
            </a:r>
          </a:p>
        </p:txBody>
      </p:sp>
      <p:pic>
        <p:nvPicPr>
          <p:cNvPr id="5" name="Espaço Reservado para Imagem 4">
            <a:extLst>
              <a:ext uri="{FF2B5EF4-FFF2-40B4-BE49-F238E27FC236}">
                <a16:creationId xmlns:a16="http://schemas.microsoft.com/office/drawing/2014/main" id="{3561C732-497F-4DD1-8C5E-A7B3177CF5B1}"/>
              </a:ext>
            </a:extLst>
          </p:cNvPr>
          <p:cNvPicPr>
            <a:picLocks noGrp="1" noChangeAspect="1"/>
          </p:cNvPicPr>
          <p:nvPr>
            <p:ph type="pic" sz="quarter" idx="10"/>
          </p:nvPr>
        </p:nvPicPr>
        <p:blipFill>
          <a:blip r:embed="rId2"/>
          <a:srcRect l="342" r="342"/>
          <a:stretch>
            <a:fillRect/>
          </a:stretch>
        </p:blipFill>
        <p:spPr>
          <a:xfrm>
            <a:off x="10802911" y="605578"/>
            <a:ext cx="7291679" cy="7342668"/>
          </a:xfrm>
        </p:spPr>
      </p:pic>
      <p:pic>
        <p:nvPicPr>
          <p:cNvPr id="24" name="Espaço Reservado para Imagem 23">
            <a:extLst>
              <a:ext uri="{FF2B5EF4-FFF2-40B4-BE49-F238E27FC236}">
                <a16:creationId xmlns:a16="http://schemas.microsoft.com/office/drawing/2014/main" id="{56E0DAD1-A118-4297-BCFA-C78B618C2EE3}"/>
              </a:ext>
            </a:extLst>
          </p:cNvPr>
          <p:cNvPicPr>
            <a:picLocks noGrp="1" noChangeAspect="1"/>
          </p:cNvPicPr>
          <p:nvPr>
            <p:ph type="pic" sz="quarter" idx="12"/>
          </p:nvPr>
        </p:nvPicPr>
        <p:blipFill>
          <a:blip r:embed="rId3"/>
          <a:srcRect l="6172" r="6172"/>
          <a:stretch>
            <a:fillRect/>
          </a:stretch>
        </p:blipFill>
        <p:spPr>
          <a:xfrm>
            <a:off x="14671367" y="8524916"/>
            <a:ext cx="4496781" cy="4530644"/>
          </a:xfrm>
        </p:spPr>
      </p:pic>
      <p:pic>
        <p:nvPicPr>
          <p:cNvPr id="26" name="Espaço Reservado para Imagem 25">
            <a:extLst>
              <a:ext uri="{FF2B5EF4-FFF2-40B4-BE49-F238E27FC236}">
                <a16:creationId xmlns:a16="http://schemas.microsoft.com/office/drawing/2014/main" id="{45CE427B-013F-4499-BF03-A5FCC2DAF8E9}"/>
              </a:ext>
            </a:extLst>
          </p:cNvPr>
          <p:cNvPicPr>
            <a:picLocks noGrp="1" noChangeAspect="1"/>
          </p:cNvPicPr>
          <p:nvPr>
            <p:ph type="pic" sz="quarter" idx="13"/>
          </p:nvPr>
        </p:nvPicPr>
        <p:blipFill>
          <a:blip r:embed="rId4"/>
          <a:srcRect l="12773" r="12773"/>
          <a:stretch>
            <a:fillRect/>
          </a:stretch>
        </p:blipFill>
        <p:spPr>
          <a:xfrm>
            <a:off x="19410363" y="6284514"/>
            <a:ext cx="4972050" cy="5008562"/>
          </a:xfrm>
        </p:spPr>
      </p:pic>
      <p:pic>
        <p:nvPicPr>
          <p:cNvPr id="9" name="Espaço Reservado para Imagem 8">
            <a:extLst>
              <a:ext uri="{FF2B5EF4-FFF2-40B4-BE49-F238E27FC236}">
                <a16:creationId xmlns:a16="http://schemas.microsoft.com/office/drawing/2014/main" id="{0E0FA5D9-DCF5-4F02-892B-8FA7C817C4C6}"/>
              </a:ext>
            </a:extLst>
          </p:cNvPr>
          <p:cNvPicPr>
            <a:picLocks noGrp="1" noChangeAspect="1"/>
          </p:cNvPicPr>
          <p:nvPr>
            <p:ph type="pic" sz="quarter" idx="11"/>
          </p:nvPr>
        </p:nvPicPr>
        <p:blipFill>
          <a:blip r:embed="rId5"/>
          <a:srcRect l="12766" r="12766"/>
          <a:stretch>
            <a:fillRect/>
          </a:stretch>
        </p:blipFill>
        <p:spPr>
          <a:xfrm>
            <a:off x="18393176" y="174820"/>
            <a:ext cx="5792821" cy="5834147"/>
          </a:xfrm>
        </p:spPr>
      </p:pic>
    </p:spTree>
    <p:extLst>
      <p:ext uri="{BB962C8B-B14F-4D97-AF65-F5344CB8AC3E}">
        <p14:creationId xmlns:p14="http://schemas.microsoft.com/office/powerpoint/2010/main" val="3843140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a:extLst>
              <a:ext uri="{FF2B5EF4-FFF2-40B4-BE49-F238E27FC236}">
                <a16:creationId xmlns:a16="http://schemas.microsoft.com/office/drawing/2014/main" id="{4C6F91F2-DD0A-8848-9516-E875F9D9F770}"/>
              </a:ext>
            </a:extLst>
          </p:cNvPr>
          <p:cNvSpPr/>
          <p:nvPr/>
        </p:nvSpPr>
        <p:spPr>
          <a:xfrm rot="5400000">
            <a:off x="-2656114" y="2668177"/>
            <a:ext cx="11538857"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4" name="TextBox 3">
            <a:extLst>
              <a:ext uri="{FF2B5EF4-FFF2-40B4-BE49-F238E27FC236}">
                <a16:creationId xmlns:a16="http://schemas.microsoft.com/office/drawing/2014/main" id="{E50F7A66-A971-6647-879F-999B7AC94131}"/>
              </a:ext>
            </a:extLst>
          </p:cNvPr>
          <p:cNvSpPr txBox="1"/>
          <p:nvPr/>
        </p:nvSpPr>
        <p:spPr>
          <a:xfrm>
            <a:off x="11923821" y="396109"/>
            <a:ext cx="9397472" cy="1446550"/>
          </a:xfrm>
          <a:prstGeom prst="rect">
            <a:avLst/>
          </a:prstGeom>
          <a:noFill/>
        </p:spPr>
        <p:txBody>
          <a:bodyPr wrap="square" rtlCol="0">
            <a:spAutoFit/>
          </a:bodyPr>
          <a:lstStyle/>
          <a:p>
            <a:r>
              <a:rPr lang="en-ID" sz="8800" b="1" spc="300" dirty="0">
                <a:solidFill>
                  <a:srgbClr val="0070C0"/>
                </a:solidFill>
                <a:latin typeface="Montserrat Black" panose="00000A00000000000000" pitchFamily="2" charset="0"/>
                <a:ea typeface="Open Sans" panose="020B0606030504020204" pitchFamily="34" charset="0"/>
                <a:cs typeface="Poppins" pitchFamily="2" charset="77"/>
              </a:rPr>
              <a:t>PEDAGÓGICO</a:t>
            </a:r>
          </a:p>
        </p:txBody>
      </p:sp>
      <p:sp>
        <p:nvSpPr>
          <p:cNvPr id="8" name="TextBox 7">
            <a:extLst>
              <a:ext uri="{FF2B5EF4-FFF2-40B4-BE49-F238E27FC236}">
                <a16:creationId xmlns:a16="http://schemas.microsoft.com/office/drawing/2014/main" id="{F57FC190-1765-134E-AB83-696480813A2F}"/>
              </a:ext>
            </a:extLst>
          </p:cNvPr>
          <p:cNvSpPr txBox="1"/>
          <p:nvPr/>
        </p:nvSpPr>
        <p:spPr>
          <a:xfrm>
            <a:off x="11923821" y="2391508"/>
            <a:ext cx="10543287" cy="8744638"/>
          </a:xfrm>
          <a:prstGeom prst="rect">
            <a:avLst/>
          </a:prstGeom>
          <a:noFill/>
        </p:spPr>
        <p:txBody>
          <a:bodyPr wrap="square" rtlCol="0">
            <a:spAutoFit/>
          </a:bodyPr>
          <a:lstStyle/>
          <a:p>
            <a:pPr marL="342900" lvl="0" indent="-342900" algn="just">
              <a:lnSpc>
                <a:spcPct val="107000"/>
              </a:lnSpc>
              <a:buFont typeface="Symbol" panose="05050102010706020507" pitchFamily="18" charset="2"/>
              <a:buChar char=""/>
            </a:pPr>
            <a:r>
              <a:rPr lang="pt-BR" sz="4400" dirty="0">
                <a:effectLst/>
                <a:latin typeface="Montserrat" panose="00000500000000000000" pitchFamily="2" charset="0"/>
                <a:ea typeface="Calibri" panose="020F0502020204030204" pitchFamily="34" charset="0"/>
                <a:cs typeface="Times New Roman" panose="02020603050405020304" pitchFamily="18" charset="0"/>
              </a:rPr>
              <a:t>Retorno das aulas com sucesso;</a:t>
            </a:r>
          </a:p>
          <a:p>
            <a:pPr marL="342900" lvl="0" indent="-342900" algn="just">
              <a:lnSpc>
                <a:spcPct val="107000"/>
              </a:lnSpc>
              <a:buFont typeface="Symbol" panose="05050102010706020507" pitchFamily="18" charset="2"/>
              <a:buChar char=""/>
            </a:pPr>
            <a:endParaRPr lang="pt-BR" sz="4400" dirty="0">
              <a:effectLst/>
              <a:latin typeface="Montserrat" panose="00000500000000000000" pitchFamily="2"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pt-BR" sz="4400" dirty="0">
                <a:effectLst/>
                <a:latin typeface="Montserrat" panose="00000500000000000000" pitchFamily="2" charset="0"/>
                <a:ea typeface="Calibri" panose="020F0502020204030204" pitchFamily="34" charset="0"/>
                <a:cs typeface="Times New Roman" panose="02020603050405020304" pitchFamily="18" charset="0"/>
              </a:rPr>
              <a:t>Premiação Programa </a:t>
            </a:r>
            <a:r>
              <a:rPr lang="pt-BR" sz="4400" dirty="0" err="1">
                <a:effectLst/>
                <a:latin typeface="Montserrat" panose="00000500000000000000" pitchFamily="2" charset="0"/>
                <a:ea typeface="Calibri" panose="020F0502020204030204" pitchFamily="34" charset="0"/>
                <a:cs typeface="Times New Roman" panose="02020603050405020304" pitchFamily="18" charset="0"/>
              </a:rPr>
              <a:t>Agrinho</a:t>
            </a:r>
            <a:r>
              <a:rPr lang="pt-BR" sz="4400" dirty="0">
                <a:effectLst/>
                <a:latin typeface="Montserrat" panose="00000500000000000000" pitchFamily="2" charset="0"/>
                <a:ea typeface="Calibri" panose="020F0502020204030204" pitchFamily="34" charset="0"/>
                <a:cs typeface="Times New Roman" panose="02020603050405020304" pitchFamily="18" charset="0"/>
              </a:rPr>
              <a:t> – Escola </a:t>
            </a:r>
            <a:r>
              <a:rPr lang="pt-BR" sz="4400" dirty="0" err="1">
                <a:effectLst/>
                <a:latin typeface="Montserrat" panose="00000500000000000000" pitchFamily="2" charset="0"/>
                <a:ea typeface="Calibri" panose="020F0502020204030204" pitchFamily="34" charset="0"/>
                <a:cs typeface="Times New Roman" panose="02020603050405020304" pitchFamily="18" charset="0"/>
              </a:rPr>
              <a:t>Ezilda</a:t>
            </a:r>
            <a:r>
              <a:rPr lang="pt-BR" sz="4400" dirty="0">
                <a:effectLst/>
                <a:latin typeface="Montserrat" panose="00000500000000000000" pitchFamily="2" charset="0"/>
                <a:ea typeface="Calibri" panose="020F0502020204030204" pitchFamily="34" charset="0"/>
                <a:cs typeface="Times New Roman" panose="02020603050405020304" pitchFamily="18" charset="0"/>
              </a:rPr>
              <a:t> – Jardim Santa Cruz;</a:t>
            </a:r>
          </a:p>
          <a:p>
            <a:pPr marL="342900" lvl="0" indent="-342900" algn="just">
              <a:lnSpc>
                <a:spcPct val="107000"/>
              </a:lnSpc>
              <a:buFont typeface="Symbol" panose="05050102010706020507" pitchFamily="18" charset="2"/>
              <a:buChar char=""/>
            </a:pPr>
            <a:endParaRPr lang="pt-BR" sz="4400" dirty="0">
              <a:effectLst/>
              <a:latin typeface="Montserrat" panose="00000500000000000000" pitchFamily="2"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pt-BR" sz="4400" dirty="0">
                <a:effectLst/>
                <a:latin typeface="Montserrat" panose="00000500000000000000" pitchFamily="2" charset="0"/>
                <a:ea typeface="Calibri" panose="020F0502020204030204" pitchFamily="34" charset="0"/>
                <a:cs typeface="Times New Roman" panose="02020603050405020304" pitchFamily="18" charset="0"/>
              </a:rPr>
              <a:t>Premiação Programa Social </a:t>
            </a:r>
            <a:r>
              <a:rPr lang="pt-BR" sz="4400" dirty="0" err="1">
                <a:effectLst/>
                <a:latin typeface="Montserrat" panose="00000500000000000000" pitchFamily="2" charset="0"/>
                <a:ea typeface="Calibri" panose="020F0502020204030204" pitchFamily="34" charset="0"/>
                <a:cs typeface="Times New Roman" panose="02020603050405020304" pitchFamily="18" charset="0"/>
              </a:rPr>
              <a:t>WestRock</a:t>
            </a:r>
            <a:r>
              <a:rPr lang="pt-BR" sz="4400" dirty="0">
                <a:effectLst/>
                <a:latin typeface="Montserrat" panose="00000500000000000000" pitchFamily="2" charset="0"/>
                <a:ea typeface="Calibri" panose="020F0502020204030204" pitchFamily="34" charset="0"/>
                <a:cs typeface="Times New Roman" panose="02020603050405020304" pitchFamily="18" charset="0"/>
              </a:rPr>
              <a:t> – Juntos pela Educação – Escola Odemira – V Amaral;</a:t>
            </a:r>
          </a:p>
          <a:p>
            <a:pPr marL="342900" lvl="0" indent="-342900" algn="just">
              <a:lnSpc>
                <a:spcPct val="107000"/>
              </a:lnSpc>
              <a:buFont typeface="Symbol" panose="05050102010706020507" pitchFamily="18" charset="2"/>
              <a:buChar char=""/>
            </a:pPr>
            <a:endParaRPr lang="pt-BR" sz="4400" dirty="0">
              <a:effectLst/>
              <a:latin typeface="Montserrat" panose="00000500000000000000" pitchFamily="2"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4400" dirty="0">
                <a:effectLst/>
                <a:latin typeface="Montserrat" panose="00000500000000000000" pitchFamily="2" charset="0"/>
                <a:ea typeface="Calibri" panose="020F0502020204030204" pitchFamily="34" charset="0"/>
                <a:cs typeface="Times New Roman" panose="02020603050405020304" pitchFamily="18" charset="0"/>
              </a:rPr>
              <a:t>Classificação para fase estadual na Olimpíadas Língua Portuguesa – Escola Anastácia – </a:t>
            </a:r>
            <a:r>
              <a:rPr lang="pt-BR" sz="4400" dirty="0" err="1">
                <a:effectLst/>
                <a:latin typeface="Montserrat" panose="00000500000000000000" pitchFamily="2" charset="0"/>
                <a:ea typeface="Calibri" panose="020F0502020204030204" pitchFamily="34" charset="0"/>
                <a:cs typeface="Times New Roman" panose="02020603050405020304" pitchFamily="18" charset="0"/>
              </a:rPr>
              <a:t>Lageado</a:t>
            </a:r>
            <a:r>
              <a:rPr lang="pt-BR" sz="4400" dirty="0">
                <a:effectLst/>
                <a:latin typeface="Montserrat" panose="00000500000000000000" pitchFamily="2" charset="0"/>
                <a:ea typeface="Calibri" panose="020F0502020204030204" pitchFamily="34" charset="0"/>
                <a:cs typeface="Times New Roman" panose="02020603050405020304" pitchFamily="18" charset="0"/>
              </a:rPr>
              <a:t>;</a:t>
            </a:r>
          </a:p>
        </p:txBody>
      </p:sp>
      <p:pic>
        <p:nvPicPr>
          <p:cNvPr id="16" name="Espaço Reservado para Imagem 15">
            <a:extLst>
              <a:ext uri="{FF2B5EF4-FFF2-40B4-BE49-F238E27FC236}">
                <a16:creationId xmlns:a16="http://schemas.microsoft.com/office/drawing/2014/main" id="{75B20E13-E69C-4DE8-8741-113F3D41FDE5}"/>
              </a:ext>
            </a:extLst>
          </p:cNvPr>
          <p:cNvPicPr>
            <a:picLocks noGrp="1" noChangeAspect="1"/>
          </p:cNvPicPr>
          <p:nvPr>
            <p:ph type="pic" sz="quarter" idx="10"/>
          </p:nvPr>
        </p:nvPicPr>
        <p:blipFill>
          <a:blip r:embed="rId2"/>
          <a:srcRect l="14665" r="14665"/>
          <a:stretch>
            <a:fillRect/>
          </a:stretch>
        </p:blipFill>
        <p:spPr>
          <a:xfrm>
            <a:off x="509561" y="396109"/>
            <a:ext cx="8504237" cy="7967662"/>
          </a:xfrm>
        </p:spPr>
      </p:pic>
      <p:pic>
        <p:nvPicPr>
          <p:cNvPr id="17" name="Espaço Reservado para Imagem 15">
            <a:extLst>
              <a:ext uri="{FF2B5EF4-FFF2-40B4-BE49-F238E27FC236}">
                <a16:creationId xmlns:a16="http://schemas.microsoft.com/office/drawing/2014/main" id="{4B351B0B-9EBA-4EA1-8A2A-1B02F77352E7}"/>
              </a:ext>
            </a:extLst>
          </p:cNvPr>
          <p:cNvPicPr>
            <a:picLocks noChangeAspect="1"/>
          </p:cNvPicPr>
          <p:nvPr/>
        </p:nvPicPr>
        <p:blipFill>
          <a:blip r:embed="rId3"/>
          <a:srcRect t="1486" b="1486"/>
          <a:stretch/>
        </p:blipFill>
        <p:spPr>
          <a:xfrm>
            <a:off x="5386424" y="8596121"/>
            <a:ext cx="5451798" cy="5107817"/>
          </a:xfrm>
          <a:custGeom>
            <a:avLst/>
            <a:gdLst>
              <a:gd name="connsiteX0" fmla="*/ 1400524 w 8402977"/>
              <a:gd name="connsiteY0" fmla="*/ 0 h 8534400"/>
              <a:gd name="connsiteX1" fmla="*/ 8402977 w 8402977"/>
              <a:gd name="connsiteY1" fmla="*/ 0 h 8534400"/>
              <a:gd name="connsiteX2" fmla="*/ 8402977 w 8402977"/>
              <a:gd name="connsiteY2" fmla="*/ 7133876 h 8534400"/>
              <a:gd name="connsiteX3" fmla="*/ 7002453 w 8402977"/>
              <a:gd name="connsiteY3" fmla="*/ 8534400 h 8534400"/>
              <a:gd name="connsiteX4" fmla="*/ 0 w 8402977"/>
              <a:gd name="connsiteY4" fmla="*/ 8534400 h 8534400"/>
              <a:gd name="connsiteX5" fmla="*/ 0 w 8402977"/>
              <a:gd name="connsiteY5" fmla="*/ 1400524 h 8534400"/>
              <a:gd name="connsiteX6" fmla="*/ 1400524 w 8402977"/>
              <a:gd name="connsiteY6" fmla="*/ 0 h 853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02977" h="8534400">
                <a:moveTo>
                  <a:pt x="1400524" y="0"/>
                </a:moveTo>
                <a:lnTo>
                  <a:pt x="8402977" y="0"/>
                </a:lnTo>
                <a:lnTo>
                  <a:pt x="8402977" y="7133876"/>
                </a:lnTo>
                <a:cubicBezTo>
                  <a:pt x="8402977" y="7907364"/>
                  <a:pt x="7775941" y="8534400"/>
                  <a:pt x="7002453" y="8534400"/>
                </a:cubicBezTo>
                <a:lnTo>
                  <a:pt x="0" y="8534400"/>
                </a:lnTo>
                <a:lnTo>
                  <a:pt x="0" y="1400524"/>
                </a:lnTo>
                <a:cubicBezTo>
                  <a:pt x="0" y="627036"/>
                  <a:pt x="627036" y="0"/>
                  <a:pt x="1400524" y="0"/>
                </a:cubicBezTo>
                <a:close/>
              </a:path>
            </a:pathLst>
          </a:custGeom>
        </p:spPr>
      </p:pic>
    </p:spTree>
    <p:extLst>
      <p:ext uri="{BB962C8B-B14F-4D97-AF65-F5344CB8AC3E}">
        <p14:creationId xmlns:p14="http://schemas.microsoft.com/office/powerpoint/2010/main" val="3623193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CEFEBB-5511-A84F-851A-4B0C948BEA63}"/>
              </a:ext>
            </a:extLst>
          </p:cNvPr>
          <p:cNvSpPr txBox="1"/>
          <p:nvPr/>
        </p:nvSpPr>
        <p:spPr>
          <a:xfrm>
            <a:off x="13755496" y="1252209"/>
            <a:ext cx="9425354" cy="1446550"/>
          </a:xfrm>
          <a:prstGeom prst="rect">
            <a:avLst/>
          </a:prstGeom>
          <a:noFill/>
        </p:spPr>
        <p:txBody>
          <a:bodyPr wrap="square" rtlCol="0">
            <a:spAutoFit/>
          </a:bodyPr>
          <a:lstStyle/>
          <a:p>
            <a:r>
              <a:rPr lang="en-ID" sz="8800" b="1" spc="300" dirty="0">
                <a:solidFill>
                  <a:srgbClr val="0070C0"/>
                </a:solidFill>
                <a:latin typeface="Montserrat Black" panose="00000A00000000000000" pitchFamily="2" charset="0"/>
                <a:ea typeface="Open Sans" panose="020B0606030504020204" pitchFamily="34" charset="0"/>
                <a:cs typeface="Poppins" pitchFamily="2" charset="77"/>
              </a:rPr>
              <a:t>PEDAGÓGICO</a:t>
            </a:r>
          </a:p>
        </p:txBody>
      </p:sp>
      <p:sp>
        <p:nvSpPr>
          <p:cNvPr id="6" name="Freeform 5">
            <a:extLst>
              <a:ext uri="{FF2B5EF4-FFF2-40B4-BE49-F238E27FC236}">
                <a16:creationId xmlns:a16="http://schemas.microsoft.com/office/drawing/2014/main" id="{45E56464-A360-9843-ABAE-C0BFE1CA71E3}"/>
              </a:ext>
            </a:extLst>
          </p:cNvPr>
          <p:cNvSpPr/>
          <p:nvPr/>
        </p:nvSpPr>
        <p:spPr>
          <a:xfrm rot="5400000">
            <a:off x="-1775635" y="1668968"/>
            <a:ext cx="12268186" cy="8808357"/>
          </a:xfrm>
          <a:custGeom>
            <a:avLst/>
            <a:gdLst>
              <a:gd name="connsiteX0" fmla="*/ 0 w 13038898"/>
              <a:gd name="connsiteY0" fmla="*/ 8866483 h 9361716"/>
              <a:gd name="connsiteX1" fmla="*/ 0 w 13038898"/>
              <a:gd name="connsiteY1" fmla="*/ 0 h 9361716"/>
              <a:gd name="connsiteX2" fmla="*/ 9832940 w 13038898"/>
              <a:gd name="connsiteY2" fmla="*/ 0 h 9361716"/>
              <a:gd name="connsiteX3" fmla="*/ 13038898 w 13038898"/>
              <a:gd name="connsiteY3" fmla="*/ 3205957 h 9361716"/>
              <a:gd name="connsiteX4" fmla="*/ 13038898 w 13038898"/>
              <a:gd name="connsiteY4" fmla="*/ 9361716 h 9361716"/>
              <a:gd name="connsiteX5" fmla="*/ 38190 w 13038898"/>
              <a:gd name="connsiteY5" fmla="*/ 9361716 h 9361716"/>
              <a:gd name="connsiteX6" fmla="*/ 36940 w 13038898"/>
              <a:gd name="connsiteY6" fmla="*/ 9354719 h 9361716"/>
              <a:gd name="connsiteX7" fmla="*/ 0 w 13038898"/>
              <a:gd name="connsiteY7" fmla="*/ 8866483 h 9361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38898" h="9361716">
                <a:moveTo>
                  <a:pt x="0" y="8866483"/>
                </a:moveTo>
                <a:lnTo>
                  <a:pt x="0" y="0"/>
                </a:lnTo>
                <a:lnTo>
                  <a:pt x="9832940" y="0"/>
                </a:lnTo>
                <a:cubicBezTo>
                  <a:pt x="11603542" y="0"/>
                  <a:pt x="13038898" y="1435356"/>
                  <a:pt x="13038898" y="3205957"/>
                </a:cubicBezTo>
                <a:lnTo>
                  <a:pt x="13038898" y="9361716"/>
                </a:lnTo>
                <a:lnTo>
                  <a:pt x="38190" y="9361716"/>
                </a:lnTo>
                <a:lnTo>
                  <a:pt x="36940" y="9354719"/>
                </a:lnTo>
                <a:cubicBezTo>
                  <a:pt x="12615" y="9195524"/>
                  <a:pt x="0" y="9032477"/>
                  <a:pt x="0" y="8866483"/>
                </a:cubicBezTo>
                <a:close/>
              </a:path>
            </a:pathLst>
          </a:cu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200" dirty="0">
              <a:latin typeface="Poppins" pitchFamily="2" charset="77"/>
              <a:cs typeface="Poppins" pitchFamily="2" charset="77"/>
            </a:endParaRPr>
          </a:p>
        </p:txBody>
      </p:sp>
      <p:sp>
        <p:nvSpPr>
          <p:cNvPr id="11" name="Slide Number Placeholder 6">
            <a:extLst>
              <a:ext uri="{FF2B5EF4-FFF2-40B4-BE49-F238E27FC236}">
                <a16:creationId xmlns:a16="http://schemas.microsoft.com/office/drawing/2014/main" id="{8F223078-27EE-6045-AD9A-341047FC1AFB}"/>
              </a:ext>
            </a:extLst>
          </p:cNvPr>
          <p:cNvSpPr txBox="1">
            <a:spLocks/>
          </p:cNvSpPr>
          <p:nvPr/>
        </p:nvSpPr>
        <p:spPr>
          <a:xfrm>
            <a:off x="19885685" y="1714309"/>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2400" b="1" spc="300" dirty="0">
              <a:solidFill>
                <a:schemeClr val="accent1"/>
              </a:solidFill>
              <a:latin typeface="Poppins" pitchFamily="2" charset="77"/>
              <a:cs typeface="Poppins" pitchFamily="2" charset="77"/>
            </a:endParaRPr>
          </a:p>
        </p:txBody>
      </p:sp>
      <p:sp>
        <p:nvSpPr>
          <p:cNvPr id="17" name="TextBox 16">
            <a:extLst>
              <a:ext uri="{FF2B5EF4-FFF2-40B4-BE49-F238E27FC236}">
                <a16:creationId xmlns:a16="http://schemas.microsoft.com/office/drawing/2014/main" id="{B8A0ABAE-AED6-C944-9EAE-E255BE3717AE}"/>
              </a:ext>
            </a:extLst>
          </p:cNvPr>
          <p:cNvSpPr txBox="1"/>
          <p:nvPr/>
        </p:nvSpPr>
        <p:spPr>
          <a:xfrm>
            <a:off x="13366605" y="3191201"/>
            <a:ext cx="9893733" cy="9934066"/>
          </a:xfrm>
          <a:prstGeom prst="rect">
            <a:avLst/>
          </a:prstGeom>
          <a:noFill/>
        </p:spPr>
        <p:txBody>
          <a:bodyPr wrap="square" rtlCol="0">
            <a:spAutoFit/>
          </a:bodyPr>
          <a:lstStyle/>
          <a:p>
            <a:pPr marL="342900" lvl="0" indent="-342900" algn="just">
              <a:lnSpc>
                <a:spcPct val="107000"/>
              </a:lnSpc>
              <a:buFont typeface="Symbol" panose="05050102010706020507" pitchFamily="18" charset="2"/>
              <a:buChar char=""/>
            </a:pPr>
            <a:r>
              <a:rPr lang="pt-BR" sz="4000" dirty="0">
                <a:effectLst/>
                <a:latin typeface="Montserrat" panose="00000500000000000000" pitchFamily="2" charset="0"/>
                <a:ea typeface="Calibri" panose="020F0502020204030204" pitchFamily="34" charset="0"/>
                <a:cs typeface="Times New Roman" panose="02020603050405020304" pitchFamily="18" charset="0"/>
              </a:rPr>
              <a:t>Ano de muito estudo e planejamento com diretores e professores;</a:t>
            </a:r>
          </a:p>
          <a:p>
            <a:pPr marL="342900" lvl="0" indent="-342900" algn="just">
              <a:lnSpc>
                <a:spcPct val="107000"/>
              </a:lnSpc>
              <a:buFont typeface="Symbol" panose="05050102010706020507" pitchFamily="18" charset="2"/>
              <a:buChar char=""/>
            </a:pPr>
            <a:endParaRPr lang="pt-BR" sz="4000" dirty="0">
              <a:effectLst/>
              <a:latin typeface="Montserrat" panose="00000500000000000000" pitchFamily="2"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pt-BR" sz="4000" dirty="0">
                <a:effectLst/>
                <a:latin typeface="Montserrat" panose="00000500000000000000" pitchFamily="2" charset="0"/>
                <a:ea typeface="Calibri" panose="020F0502020204030204" pitchFamily="34" charset="0"/>
                <a:cs typeface="Times New Roman" panose="02020603050405020304" pitchFamily="18" charset="0"/>
              </a:rPr>
              <a:t>32 Novos Concursados chamados do Concurso Público 2019;</a:t>
            </a:r>
          </a:p>
          <a:p>
            <a:pPr marL="342900" lvl="0" indent="-342900" algn="just">
              <a:lnSpc>
                <a:spcPct val="107000"/>
              </a:lnSpc>
              <a:buFont typeface="Symbol" panose="05050102010706020507" pitchFamily="18" charset="2"/>
              <a:buChar char=""/>
            </a:pPr>
            <a:endParaRPr lang="pt-BR" sz="4000" dirty="0">
              <a:effectLst/>
              <a:latin typeface="Montserrat" panose="00000500000000000000" pitchFamily="2"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pt-BR" sz="4000" dirty="0">
                <a:effectLst/>
                <a:latin typeface="Montserrat" panose="00000500000000000000" pitchFamily="2" charset="0"/>
                <a:ea typeface="Calibri" panose="020F0502020204030204" pitchFamily="34" charset="0"/>
                <a:cs typeface="Times New Roman" panose="02020603050405020304" pitchFamily="18" charset="0"/>
              </a:rPr>
              <a:t>Várias pautas discutidas junto aos Sindicatos dos Servidores – receptividade e diálogo;</a:t>
            </a:r>
          </a:p>
          <a:p>
            <a:pPr marL="342900" lvl="0" indent="-342900" algn="just">
              <a:lnSpc>
                <a:spcPct val="107000"/>
              </a:lnSpc>
              <a:buFont typeface="Symbol" panose="05050102010706020507" pitchFamily="18" charset="2"/>
              <a:buChar char=""/>
            </a:pPr>
            <a:endParaRPr lang="pt-BR" sz="4000" dirty="0">
              <a:effectLst/>
              <a:latin typeface="Montserrat" panose="00000500000000000000" pitchFamily="2"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pt-BR" sz="4000" dirty="0">
                <a:effectLst/>
                <a:latin typeface="Montserrat" panose="00000500000000000000" pitchFamily="2" charset="0"/>
                <a:ea typeface="Calibri" panose="020F0502020204030204" pitchFamily="34" charset="0"/>
                <a:cs typeface="Times New Roman" panose="02020603050405020304" pitchFamily="18" charset="0"/>
              </a:rPr>
              <a:t>Muitas visitas nas instituições com a presença da prefeita, ouvindo as demandas coletivas;</a:t>
            </a:r>
          </a:p>
          <a:p>
            <a:pPr marL="457200" algn="just">
              <a:lnSpc>
                <a:spcPct val="107000"/>
              </a:lnSpc>
              <a:spcAft>
                <a:spcPts val="800"/>
              </a:spcAft>
            </a:pPr>
            <a:r>
              <a:rPr lang="pt-BR" sz="4000" dirty="0">
                <a:effectLst/>
                <a:latin typeface="Montserrat" panose="00000500000000000000" pitchFamily="2" charset="0"/>
                <a:ea typeface="Calibri" panose="020F0502020204030204" pitchFamily="34" charset="0"/>
                <a:cs typeface="Times New Roman" panose="02020603050405020304" pitchFamily="18" charset="0"/>
              </a:rPr>
              <a:t> </a:t>
            </a:r>
          </a:p>
        </p:txBody>
      </p:sp>
      <p:sp>
        <p:nvSpPr>
          <p:cNvPr id="9" name="Espaço Reservado para Imagem 8">
            <a:extLst>
              <a:ext uri="{FF2B5EF4-FFF2-40B4-BE49-F238E27FC236}">
                <a16:creationId xmlns:a16="http://schemas.microsoft.com/office/drawing/2014/main" id="{B5F32C67-4348-469D-BDBF-1C97DE1B50D4}"/>
              </a:ext>
            </a:extLst>
          </p:cNvPr>
          <p:cNvSpPr>
            <a:spLocks noGrp="1"/>
          </p:cNvSpPr>
          <p:nvPr>
            <p:ph type="pic" sz="quarter" idx="10"/>
          </p:nvPr>
        </p:nvSpPr>
        <p:spPr/>
      </p:sp>
      <p:pic>
        <p:nvPicPr>
          <p:cNvPr id="19" name="Espaço Reservado para Imagem 15">
            <a:extLst>
              <a:ext uri="{FF2B5EF4-FFF2-40B4-BE49-F238E27FC236}">
                <a16:creationId xmlns:a16="http://schemas.microsoft.com/office/drawing/2014/main" id="{BD8915F5-71FF-47A6-8481-2D0C91E8AFC2}"/>
              </a:ext>
            </a:extLst>
          </p:cNvPr>
          <p:cNvPicPr>
            <a:picLocks noChangeAspect="1"/>
          </p:cNvPicPr>
          <p:nvPr/>
        </p:nvPicPr>
        <p:blipFill>
          <a:blip r:embed="rId2"/>
          <a:srcRect t="3155" b="3155"/>
          <a:stretch/>
        </p:blipFill>
        <p:spPr>
          <a:xfrm>
            <a:off x="246979" y="431878"/>
            <a:ext cx="5451798" cy="5107817"/>
          </a:xfrm>
          <a:custGeom>
            <a:avLst/>
            <a:gdLst>
              <a:gd name="connsiteX0" fmla="*/ 1400524 w 8402977"/>
              <a:gd name="connsiteY0" fmla="*/ 0 h 8534400"/>
              <a:gd name="connsiteX1" fmla="*/ 8402977 w 8402977"/>
              <a:gd name="connsiteY1" fmla="*/ 0 h 8534400"/>
              <a:gd name="connsiteX2" fmla="*/ 8402977 w 8402977"/>
              <a:gd name="connsiteY2" fmla="*/ 7133876 h 8534400"/>
              <a:gd name="connsiteX3" fmla="*/ 7002453 w 8402977"/>
              <a:gd name="connsiteY3" fmla="*/ 8534400 h 8534400"/>
              <a:gd name="connsiteX4" fmla="*/ 0 w 8402977"/>
              <a:gd name="connsiteY4" fmla="*/ 8534400 h 8534400"/>
              <a:gd name="connsiteX5" fmla="*/ 0 w 8402977"/>
              <a:gd name="connsiteY5" fmla="*/ 1400524 h 8534400"/>
              <a:gd name="connsiteX6" fmla="*/ 1400524 w 8402977"/>
              <a:gd name="connsiteY6" fmla="*/ 0 h 853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02977" h="8534400">
                <a:moveTo>
                  <a:pt x="1400524" y="0"/>
                </a:moveTo>
                <a:lnTo>
                  <a:pt x="8402977" y="0"/>
                </a:lnTo>
                <a:lnTo>
                  <a:pt x="8402977" y="7133876"/>
                </a:lnTo>
                <a:cubicBezTo>
                  <a:pt x="8402977" y="7907364"/>
                  <a:pt x="7775941" y="8534400"/>
                  <a:pt x="7002453" y="8534400"/>
                </a:cubicBezTo>
                <a:lnTo>
                  <a:pt x="0" y="8534400"/>
                </a:lnTo>
                <a:lnTo>
                  <a:pt x="0" y="1400524"/>
                </a:lnTo>
                <a:cubicBezTo>
                  <a:pt x="0" y="627036"/>
                  <a:pt x="627036" y="0"/>
                  <a:pt x="1400524" y="0"/>
                </a:cubicBezTo>
                <a:close/>
              </a:path>
            </a:pathLst>
          </a:custGeom>
        </p:spPr>
      </p:pic>
      <p:pic>
        <p:nvPicPr>
          <p:cNvPr id="20" name="Espaço Reservado para Imagem 15">
            <a:extLst>
              <a:ext uri="{FF2B5EF4-FFF2-40B4-BE49-F238E27FC236}">
                <a16:creationId xmlns:a16="http://schemas.microsoft.com/office/drawing/2014/main" id="{567F4EBA-D9C4-45DA-9FED-E85DE794F023}"/>
              </a:ext>
            </a:extLst>
          </p:cNvPr>
          <p:cNvPicPr>
            <a:picLocks noChangeAspect="1"/>
          </p:cNvPicPr>
          <p:nvPr/>
        </p:nvPicPr>
        <p:blipFill>
          <a:blip r:embed="rId3"/>
          <a:srcRect l="20221" r="20221"/>
          <a:stretch/>
        </p:blipFill>
        <p:spPr>
          <a:xfrm>
            <a:off x="5745147" y="4318368"/>
            <a:ext cx="7059591" cy="6070373"/>
          </a:xfrm>
          <a:custGeom>
            <a:avLst/>
            <a:gdLst>
              <a:gd name="connsiteX0" fmla="*/ 1400524 w 8402977"/>
              <a:gd name="connsiteY0" fmla="*/ 0 h 8534400"/>
              <a:gd name="connsiteX1" fmla="*/ 8402977 w 8402977"/>
              <a:gd name="connsiteY1" fmla="*/ 0 h 8534400"/>
              <a:gd name="connsiteX2" fmla="*/ 8402977 w 8402977"/>
              <a:gd name="connsiteY2" fmla="*/ 7133876 h 8534400"/>
              <a:gd name="connsiteX3" fmla="*/ 7002453 w 8402977"/>
              <a:gd name="connsiteY3" fmla="*/ 8534400 h 8534400"/>
              <a:gd name="connsiteX4" fmla="*/ 0 w 8402977"/>
              <a:gd name="connsiteY4" fmla="*/ 8534400 h 8534400"/>
              <a:gd name="connsiteX5" fmla="*/ 0 w 8402977"/>
              <a:gd name="connsiteY5" fmla="*/ 1400524 h 8534400"/>
              <a:gd name="connsiteX6" fmla="*/ 1400524 w 8402977"/>
              <a:gd name="connsiteY6" fmla="*/ 0 h 853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02977" h="8534400">
                <a:moveTo>
                  <a:pt x="1400524" y="0"/>
                </a:moveTo>
                <a:lnTo>
                  <a:pt x="8402977" y="0"/>
                </a:lnTo>
                <a:lnTo>
                  <a:pt x="8402977" y="7133876"/>
                </a:lnTo>
                <a:cubicBezTo>
                  <a:pt x="8402977" y="7907364"/>
                  <a:pt x="7775941" y="8534400"/>
                  <a:pt x="7002453" y="8534400"/>
                </a:cubicBezTo>
                <a:lnTo>
                  <a:pt x="0" y="8534400"/>
                </a:lnTo>
                <a:lnTo>
                  <a:pt x="0" y="1400524"/>
                </a:lnTo>
                <a:cubicBezTo>
                  <a:pt x="0" y="627036"/>
                  <a:pt x="627036" y="0"/>
                  <a:pt x="1400524" y="0"/>
                </a:cubicBezTo>
                <a:close/>
              </a:path>
            </a:pathLst>
          </a:custGeom>
        </p:spPr>
      </p:pic>
      <p:pic>
        <p:nvPicPr>
          <p:cNvPr id="21" name="Espaço Reservado para Imagem 15">
            <a:extLst>
              <a:ext uri="{FF2B5EF4-FFF2-40B4-BE49-F238E27FC236}">
                <a16:creationId xmlns:a16="http://schemas.microsoft.com/office/drawing/2014/main" id="{7142DCAF-9281-4AD1-BB4C-B176EC67D039}"/>
              </a:ext>
            </a:extLst>
          </p:cNvPr>
          <p:cNvPicPr>
            <a:picLocks noChangeAspect="1"/>
          </p:cNvPicPr>
          <p:nvPr/>
        </p:nvPicPr>
        <p:blipFill>
          <a:blip r:embed="rId4"/>
          <a:srcRect t="3155" b="3155"/>
          <a:stretch/>
        </p:blipFill>
        <p:spPr>
          <a:xfrm>
            <a:off x="269275" y="8687247"/>
            <a:ext cx="5133664" cy="4809756"/>
          </a:xfrm>
          <a:custGeom>
            <a:avLst/>
            <a:gdLst>
              <a:gd name="connsiteX0" fmla="*/ 1400524 w 8402977"/>
              <a:gd name="connsiteY0" fmla="*/ 0 h 8534400"/>
              <a:gd name="connsiteX1" fmla="*/ 8402977 w 8402977"/>
              <a:gd name="connsiteY1" fmla="*/ 0 h 8534400"/>
              <a:gd name="connsiteX2" fmla="*/ 8402977 w 8402977"/>
              <a:gd name="connsiteY2" fmla="*/ 7133876 h 8534400"/>
              <a:gd name="connsiteX3" fmla="*/ 7002453 w 8402977"/>
              <a:gd name="connsiteY3" fmla="*/ 8534400 h 8534400"/>
              <a:gd name="connsiteX4" fmla="*/ 0 w 8402977"/>
              <a:gd name="connsiteY4" fmla="*/ 8534400 h 8534400"/>
              <a:gd name="connsiteX5" fmla="*/ 0 w 8402977"/>
              <a:gd name="connsiteY5" fmla="*/ 1400524 h 8534400"/>
              <a:gd name="connsiteX6" fmla="*/ 1400524 w 8402977"/>
              <a:gd name="connsiteY6" fmla="*/ 0 h 853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02977" h="8534400">
                <a:moveTo>
                  <a:pt x="1400524" y="0"/>
                </a:moveTo>
                <a:lnTo>
                  <a:pt x="8402977" y="0"/>
                </a:lnTo>
                <a:lnTo>
                  <a:pt x="8402977" y="7133876"/>
                </a:lnTo>
                <a:cubicBezTo>
                  <a:pt x="8402977" y="7907364"/>
                  <a:pt x="7775941" y="8534400"/>
                  <a:pt x="7002453" y="8534400"/>
                </a:cubicBezTo>
                <a:lnTo>
                  <a:pt x="0" y="8534400"/>
                </a:lnTo>
                <a:lnTo>
                  <a:pt x="0" y="1400524"/>
                </a:lnTo>
                <a:cubicBezTo>
                  <a:pt x="0" y="627036"/>
                  <a:pt x="627036" y="0"/>
                  <a:pt x="1400524" y="0"/>
                </a:cubicBezTo>
                <a:close/>
              </a:path>
            </a:pathLst>
          </a:custGeom>
        </p:spPr>
      </p:pic>
    </p:spTree>
    <p:extLst>
      <p:ext uri="{BB962C8B-B14F-4D97-AF65-F5344CB8AC3E}">
        <p14:creationId xmlns:p14="http://schemas.microsoft.com/office/powerpoint/2010/main" val="1531042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9BA7ACCB-E681-4223-8475-0D4BE343C369}"/>
              </a:ext>
            </a:extLst>
          </p:cNvPr>
          <p:cNvSpPr/>
          <p:nvPr/>
        </p:nvSpPr>
        <p:spPr>
          <a:xfrm rot="5400000">
            <a:off x="-1729914" y="3177728"/>
            <a:ext cx="12268186" cy="8808357"/>
          </a:xfrm>
          <a:custGeom>
            <a:avLst/>
            <a:gdLst>
              <a:gd name="connsiteX0" fmla="*/ 0 w 13038898"/>
              <a:gd name="connsiteY0" fmla="*/ 8866483 h 9361716"/>
              <a:gd name="connsiteX1" fmla="*/ 0 w 13038898"/>
              <a:gd name="connsiteY1" fmla="*/ 0 h 9361716"/>
              <a:gd name="connsiteX2" fmla="*/ 9832940 w 13038898"/>
              <a:gd name="connsiteY2" fmla="*/ 0 h 9361716"/>
              <a:gd name="connsiteX3" fmla="*/ 13038898 w 13038898"/>
              <a:gd name="connsiteY3" fmla="*/ 3205957 h 9361716"/>
              <a:gd name="connsiteX4" fmla="*/ 13038898 w 13038898"/>
              <a:gd name="connsiteY4" fmla="*/ 9361716 h 9361716"/>
              <a:gd name="connsiteX5" fmla="*/ 38190 w 13038898"/>
              <a:gd name="connsiteY5" fmla="*/ 9361716 h 9361716"/>
              <a:gd name="connsiteX6" fmla="*/ 36940 w 13038898"/>
              <a:gd name="connsiteY6" fmla="*/ 9354719 h 9361716"/>
              <a:gd name="connsiteX7" fmla="*/ 0 w 13038898"/>
              <a:gd name="connsiteY7" fmla="*/ 8866483 h 9361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38898" h="9361716">
                <a:moveTo>
                  <a:pt x="0" y="8866483"/>
                </a:moveTo>
                <a:lnTo>
                  <a:pt x="0" y="0"/>
                </a:lnTo>
                <a:lnTo>
                  <a:pt x="9832940" y="0"/>
                </a:lnTo>
                <a:cubicBezTo>
                  <a:pt x="11603542" y="0"/>
                  <a:pt x="13038898" y="1435356"/>
                  <a:pt x="13038898" y="3205957"/>
                </a:cubicBezTo>
                <a:lnTo>
                  <a:pt x="13038898" y="9361716"/>
                </a:lnTo>
                <a:lnTo>
                  <a:pt x="38190" y="9361716"/>
                </a:lnTo>
                <a:lnTo>
                  <a:pt x="36940" y="9354719"/>
                </a:lnTo>
                <a:cubicBezTo>
                  <a:pt x="12615" y="9195524"/>
                  <a:pt x="0" y="9032477"/>
                  <a:pt x="0" y="8866483"/>
                </a:cubicBezTo>
                <a:close/>
              </a:path>
            </a:pathLst>
          </a:cu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200" dirty="0">
              <a:latin typeface="Poppins" pitchFamily="2" charset="77"/>
              <a:cs typeface="Poppins" pitchFamily="2" charset="77"/>
            </a:endParaRPr>
          </a:p>
        </p:txBody>
      </p:sp>
      <p:sp>
        <p:nvSpPr>
          <p:cNvPr id="2" name="Espaço Reservado para Imagem 1">
            <a:extLst>
              <a:ext uri="{FF2B5EF4-FFF2-40B4-BE49-F238E27FC236}">
                <a16:creationId xmlns:a16="http://schemas.microsoft.com/office/drawing/2014/main" id="{19CCB21C-3BB2-402F-A712-9EA726EDF7FC}"/>
              </a:ext>
            </a:extLst>
          </p:cNvPr>
          <p:cNvSpPr>
            <a:spLocks noGrp="1"/>
          </p:cNvSpPr>
          <p:nvPr>
            <p:ph type="pic" sz="quarter" idx="10"/>
          </p:nvPr>
        </p:nvSpPr>
        <p:spPr/>
      </p:sp>
      <p:graphicFrame>
        <p:nvGraphicFramePr>
          <p:cNvPr id="3" name="Tabela 2">
            <a:extLst>
              <a:ext uri="{FF2B5EF4-FFF2-40B4-BE49-F238E27FC236}">
                <a16:creationId xmlns:a16="http://schemas.microsoft.com/office/drawing/2014/main" id="{12442DF1-D7C4-49DB-86D3-BA98685405CD}"/>
              </a:ext>
            </a:extLst>
          </p:cNvPr>
          <p:cNvGraphicFramePr>
            <a:graphicFrameLocks noGrp="1"/>
          </p:cNvGraphicFramePr>
          <p:nvPr>
            <p:extLst>
              <p:ext uri="{D42A27DB-BD31-4B8C-83A1-F6EECF244321}">
                <p14:modId xmlns:p14="http://schemas.microsoft.com/office/powerpoint/2010/main" val="399839224"/>
              </p:ext>
            </p:extLst>
          </p:nvPr>
        </p:nvGraphicFramePr>
        <p:xfrm>
          <a:off x="877824" y="879028"/>
          <a:ext cx="22622254" cy="12050587"/>
        </p:xfrm>
        <a:graphic>
          <a:graphicData uri="http://schemas.openxmlformats.org/drawingml/2006/table">
            <a:tbl>
              <a:tblPr>
                <a:tableStyleId>{5C22544A-7EE6-4342-B048-85BDC9FD1C3A}</a:tableStyleId>
              </a:tblPr>
              <a:tblGrid>
                <a:gridCol w="288939">
                  <a:extLst>
                    <a:ext uri="{9D8B030D-6E8A-4147-A177-3AD203B41FA5}">
                      <a16:colId xmlns:a16="http://schemas.microsoft.com/office/drawing/2014/main" val="1968825983"/>
                    </a:ext>
                  </a:extLst>
                </a:gridCol>
                <a:gridCol w="2476209">
                  <a:extLst>
                    <a:ext uri="{9D8B030D-6E8A-4147-A177-3AD203B41FA5}">
                      <a16:colId xmlns:a16="http://schemas.microsoft.com/office/drawing/2014/main" val="4232419568"/>
                    </a:ext>
                  </a:extLst>
                </a:gridCol>
                <a:gridCol w="1486769">
                  <a:extLst>
                    <a:ext uri="{9D8B030D-6E8A-4147-A177-3AD203B41FA5}">
                      <a16:colId xmlns:a16="http://schemas.microsoft.com/office/drawing/2014/main" val="4173558411"/>
                    </a:ext>
                  </a:extLst>
                </a:gridCol>
                <a:gridCol w="2950728">
                  <a:extLst>
                    <a:ext uri="{9D8B030D-6E8A-4147-A177-3AD203B41FA5}">
                      <a16:colId xmlns:a16="http://schemas.microsoft.com/office/drawing/2014/main" val="2827292790"/>
                    </a:ext>
                  </a:extLst>
                </a:gridCol>
                <a:gridCol w="2622872">
                  <a:extLst>
                    <a:ext uri="{9D8B030D-6E8A-4147-A177-3AD203B41FA5}">
                      <a16:colId xmlns:a16="http://schemas.microsoft.com/office/drawing/2014/main" val="3731193567"/>
                    </a:ext>
                  </a:extLst>
                </a:gridCol>
                <a:gridCol w="2025107">
                  <a:extLst>
                    <a:ext uri="{9D8B030D-6E8A-4147-A177-3AD203B41FA5}">
                      <a16:colId xmlns:a16="http://schemas.microsoft.com/office/drawing/2014/main" val="595705361"/>
                    </a:ext>
                  </a:extLst>
                </a:gridCol>
                <a:gridCol w="2231136">
                  <a:extLst>
                    <a:ext uri="{9D8B030D-6E8A-4147-A177-3AD203B41FA5}">
                      <a16:colId xmlns:a16="http://schemas.microsoft.com/office/drawing/2014/main" val="2565203226"/>
                    </a:ext>
                  </a:extLst>
                </a:gridCol>
                <a:gridCol w="2176272">
                  <a:extLst>
                    <a:ext uri="{9D8B030D-6E8A-4147-A177-3AD203B41FA5}">
                      <a16:colId xmlns:a16="http://schemas.microsoft.com/office/drawing/2014/main" val="967192641"/>
                    </a:ext>
                  </a:extLst>
                </a:gridCol>
                <a:gridCol w="2560320">
                  <a:extLst>
                    <a:ext uri="{9D8B030D-6E8A-4147-A177-3AD203B41FA5}">
                      <a16:colId xmlns:a16="http://schemas.microsoft.com/office/drawing/2014/main" val="3476907530"/>
                    </a:ext>
                  </a:extLst>
                </a:gridCol>
                <a:gridCol w="2226082">
                  <a:extLst>
                    <a:ext uri="{9D8B030D-6E8A-4147-A177-3AD203B41FA5}">
                      <a16:colId xmlns:a16="http://schemas.microsoft.com/office/drawing/2014/main" val="2570893020"/>
                    </a:ext>
                  </a:extLst>
                </a:gridCol>
                <a:gridCol w="1577820">
                  <a:extLst>
                    <a:ext uri="{9D8B030D-6E8A-4147-A177-3AD203B41FA5}">
                      <a16:colId xmlns:a16="http://schemas.microsoft.com/office/drawing/2014/main" val="1017628910"/>
                    </a:ext>
                  </a:extLst>
                </a:gridCol>
              </a:tblGrid>
              <a:tr h="755598">
                <a:tc>
                  <a:txBody>
                    <a:bodyPr/>
                    <a:lstStyle/>
                    <a:p>
                      <a:pPr algn="ctr" fontAlgn="ctr"/>
                      <a:endParaRPr lang="pt-BR" sz="1400" b="0" i="0" u="none" strike="noStrike">
                        <a:solidFill>
                          <a:srgbClr val="000000"/>
                        </a:solidFill>
                        <a:effectLst/>
                        <a:latin typeface="Montserrat" panose="00000500000000000000" pitchFamily="2" charset="0"/>
                      </a:endParaRPr>
                    </a:p>
                  </a:txBody>
                  <a:tcPr marL="70321" marR="0" marT="0" marB="0" anchor="ctr"/>
                </a:tc>
                <a:tc gridSpan="10">
                  <a:txBody>
                    <a:bodyPr/>
                    <a:lstStyle/>
                    <a:p>
                      <a:pPr algn="ctr" fontAlgn="ctr"/>
                      <a:r>
                        <a:rPr lang="pt-BR" sz="4000" b="0" u="none" strike="noStrike" dirty="0">
                          <a:effectLst/>
                          <a:latin typeface="Montserrat" panose="00000500000000000000" pitchFamily="2" charset="0"/>
                        </a:rPr>
                        <a:t>SIMEC - PAR </a:t>
                      </a:r>
                      <a:endParaRPr lang="pt-BR" sz="4000" b="0" i="0" u="none" strike="noStrike" dirty="0">
                        <a:solidFill>
                          <a:srgbClr val="4F998E"/>
                        </a:solidFill>
                        <a:effectLst/>
                        <a:latin typeface="Montserrat" panose="00000500000000000000" pitchFamily="2" charset="0"/>
                      </a:endParaRPr>
                    </a:p>
                  </a:txBody>
                  <a:tcPr marL="70321" marR="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2997072370"/>
                  </a:ext>
                </a:extLst>
              </a:tr>
              <a:tr h="296372">
                <a:tc>
                  <a:txBody>
                    <a:bodyPr/>
                    <a:lstStyle/>
                    <a:p>
                      <a:pPr algn="ctr" fontAlgn="ctr"/>
                      <a:endParaRPr lang="pt-BR" sz="1400" b="0" i="0" u="none" strike="noStrike" dirty="0">
                        <a:solidFill>
                          <a:srgbClr val="000000"/>
                        </a:solidFill>
                        <a:effectLst/>
                        <a:latin typeface="Montserrat" panose="00000500000000000000" pitchFamily="2" charset="0"/>
                      </a:endParaRPr>
                    </a:p>
                  </a:txBody>
                  <a:tcPr marL="70321" marR="0" marT="0" marB="0" anchor="ctr"/>
                </a:tc>
                <a:tc rowSpan="2">
                  <a:txBody>
                    <a:bodyPr/>
                    <a:lstStyle/>
                    <a:p>
                      <a:pPr algn="ctr" fontAlgn="ctr"/>
                      <a:endParaRPr lang="pt-BR" sz="1400" b="0" i="0" u="none" strike="noStrike" dirty="0">
                        <a:solidFill>
                          <a:srgbClr val="FFFFFF"/>
                        </a:solidFill>
                        <a:effectLst/>
                        <a:latin typeface="Montserrat" panose="00000500000000000000" pitchFamily="2" charset="0"/>
                      </a:endParaRPr>
                    </a:p>
                  </a:txBody>
                  <a:tcPr marL="70321" marR="0" marT="0" marB="0" anchor="ctr"/>
                </a:tc>
                <a:tc rowSpan="2" gridSpan="8">
                  <a:txBody>
                    <a:bodyPr/>
                    <a:lstStyle/>
                    <a:p>
                      <a:pPr algn="ctr" fontAlgn="ctr"/>
                      <a:r>
                        <a:rPr lang="pt-BR" sz="2800" b="0" u="none" strike="noStrike">
                          <a:effectLst/>
                          <a:latin typeface="Montserrat" panose="00000500000000000000" pitchFamily="2" charset="0"/>
                        </a:rPr>
                        <a:t>SECRETARIA DE EDUCAÇÃO E CULTURA</a:t>
                      </a:r>
                      <a:endParaRPr lang="pt-BR" sz="2800" b="0" i="0" u="none" strike="noStrike">
                        <a:solidFill>
                          <a:srgbClr val="1F4E49"/>
                        </a:solidFill>
                        <a:effectLst/>
                        <a:latin typeface="Montserrat" panose="00000500000000000000" pitchFamily="2" charset="0"/>
                      </a:endParaRPr>
                    </a:p>
                  </a:txBody>
                  <a:tcPr marL="70321" marR="0" marT="0" marB="0" anchor="ctr"/>
                </a:tc>
                <a:tc rowSpan="2" hMerge="1">
                  <a:txBody>
                    <a:bodyPr/>
                    <a:lstStyle/>
                    <a:p>
                      <a:endParaRPr lang="pt-BR"/>
                    </a:p>
                  </a:txBody>
                  <a:tcPr/>
                </a:tc>
                <a:tc rowSpan="2" hMerge="1">
                  <a:txBody>
                    <a:bodyPr/>
                    <a:lstStyle/>
                    <a:p>
                      <a:endParaRPr lang="pt-BR"/>
                    </a:p>
                  </a:txBody>
                  <a:tcPr/>
                </a:tc>
                <a:tc rowSpan="2" hMerge="1">
                  <a:txBody>
                    <a:bodyPr/>
                    <a:lstStyle/>
                    <a:p>
                      <a:endParaRPr lang="pt-BR"/>
                    </a:p>
                  </a:txBody>
                  <a:tcPr/>
                </a:tc>
                <a:tc rowSpan="2" hMerge="1">
                  <a:txBody>
                    <a:bodyPr/>
                    <a:lstStyle/>
                    <a:p>
                      <a:endParaRPr lang="pt-BR"/>
                    </a:p>
                  </a:txBody>
                  <a:tcPr/>
                </a:tc>
                <a:tc rowSpan="2" hMerge="1">
                  <a:txBody>
                    <a:bodyPr/>
                    <a:lstStyle/>
                    <a:p>
                      <a:endParaRPr lang="pt-BR"/>
                    </a:p>
                  </a:txBody>
                  <a:tcPr/>
                </a:tc>
                <a:tc rowSpan="2" hMerge="1">
                  <a:txBody>
                    <a:bodyPr/>
                    <a:lstStyle/>
                    <a:p>
                      <a:endParaRPr lang="pt-BR"/>
                    </a:p>
                  </a:txBody>
                  <a:tcPr/>
                </a:tc>
                <a:tc rowSpan="2" hMerge="1">
                  <a:txBody>
                    <a:bodyPr/>
                    <a:lstStyle/>
                    <a:p>
                      <a:endParaRPr lang="pt-BR"/>
                    </a:p>
                  </a:txBody>
                  <a:tcPr/>
                </a:tc>
                <a:tc>
                  <a:txBody>
                    <a:bodyPr/>
                    <a:lstStyle/>
                    <a:p>
                      <a:pPr algn="ctr" fontAlgn="ctr"/>
                      <a:endParaRPr lang="pt-BR" sz="1400" b="0" i="0" u="none" strike="noStrike">
                        <a:solidFill>
                          <a:srgbClr val="000000"/>
                        </a:solidFill>
                        <a:effectLst/>
                        <a:latin typeface="Montserrat" panose="00000500000000000000" pitchFamily="2" charset="0"/>
                      </a:endParaRPr>
                    </a:p>
                  </a:txBody>
                  <a:tcPr marL="70321" marR="0" marT="0" marB="0" anchor="ctr"/>
                </a:tc>
                <a:extLst>
                  <a:ext uri="{0D108BD9-81ED-4DB2-BD59-A6C34878D82A}">
                    <a16:rowId xmlns:a16="http://schemas.microsoft.com/office/drawing/2014/main" val="28700226"/>
                  </a:ext>
                </a:extLst>
              </a:tr>
              <a:tr h="264460">
                <a:tc>
                  <a:txBody>
                    <a:bodyPr/>
                    <a:lstStyle/>
                    <a:p>
                      <a:pPr algn="ctr" fontAlgn="ctr"/>
                      <a:endParaRPr lang="pt-BR" sz="1400" b="0" i="0" u="none" strike="noStrike" dirty="0">
                        <a:solidFill>
                          <a:srgbClr val="000000"/>
                        </a:solidFill>
                        <a:effectLst/>
                        <a:latin typeface="Montserrat" panose="00000500000000000000" pitchFamily="2" charset="0"/>
                      </a:endParaRPr>
                    </a:p>
                  </a:txBody>
                  <a:tcPr marL="70321" marR="0" marT="0" marB="0" anchor="ctr"/>
                </a:tc>
                <a:tc vMerge="1">
                  <a:txBody>
                    <a:bodyPr/>
                    <a:lstStyle/>
                    <a:p>
                      <a:endParaRPr lang="pt-BR"/>
                    </a:p>
                  </a:txBody>
                  <a:tcPr/>
                </a:tc>
                <a:tc gridSpan="8" vMerge="1">
                  <a:txBody>
                    <a:bodyPr/>
                    <a:lstStyle/>
                    <a:p>
                      <a:endParaRPr lang="pt-BR"/>
                    </a:p>
                  </a:txBody>
                  <a:tcPr/>
                </a:tc>
                <a:tc hMerge="1" vMerge="1">
                  <a:txBody>
                    <a:bodyPr/>
                    <a:lstStyle/>
                    <a:p>
                      <a:endParaRPr lang="pt-BR"/>
                    </a:p>
                  </a:txBody>
                  <a:tcPr/>
                </a:tc>
                <a:tc hMerge="1" vMerge="1">
                  <a:txBody>
                    <a:bodyPr/>
                    <a:lstStyle/>
                    <a:p>
                      <a:endParaRPr lang="pt-BR"/>
                    </a:p>
                  </a:txBody>
                  <a:tcPr/>
                </a:tc>
                <a:tc hMerge="1" vMerge="1">
                  <a:txBody>
                    <a:bodyPr/>
                    <a:lstStyle/>
                    <a:p>
                      <a:endParaRPr lang="pt-BR"/>
                    </a:p>
                  </a:txBody>
                  <a:tcPr/>
                </a:tc>
                <a:tc hMerge="1" vMerge="1">
                  <a:txBody>
                    <a:bodyPr/>
                    <a:lstStyle/>
                    <a:p>
                      <a:endParaRPr lang="pt-BR"/>
                    </a:p>
                  </a:txBody>
                  <a:tcPr/>
                </a:tc>
                <a:tc hMerge="1" vMerge="1">
                  <a:txBody>
                    <a:bodyPr/>
                    <a:lstStyle/>
                    <a:p>
                      <a:endParaRPr lang="pt-BR"/>
                    </a:p>
                  </a:txBody>
                  <a:tcPr/>
                </a:tc>
                <a:tc hMerge="1" vMerge="1">
                  <a:txBody>
                    <a:bodyPr/>
                    <a:lstStyle/>
                    <a:p>
                      <a:endParaRPr lang="pt-BR"/>
                    </a:p>
                  </a:txBody>
                  <a:tcPr/>
                </a:tc>
                <a:tc hMerge="1" vMerge="1">
                  <a:txBody>
                    <a:bodyPr/>
                    <a:lstStyle/>
                    <a:p>
                      <a:endParaRPr lang="pt-BR"/>
                    </a:p>
                  </a:txBody>
                  <a:tcPr/>
                </a:tc>
                <a:tc>
                  <a:txBody>
                    <a:bodyPr/>
                    <a:lstStyle/>
                    <a:p>
                      <a:pPr algn="ctr" fontAlgn="ctr"/>
                      <a:endParaRPr lang="pt-BR" sz="1400" b="0" i="0" u="none" strike="noStrike">
                        <a:solidFill>
                          <a:srgbClr val="000000"/>
                        </a:solidFill>
                        <a:effectLst/>
                        <a:latin typeface="Montserrat" panose="00000500000000000000" pitchFamily="2" charset="0"/>
                      </a:endParaRPr>
                    </a:p>
                  </a:txBody>
                  <a:tcPr marL="70321" marR="0" marT="0" marB="0" anchor="ctr"/>
                </a:tc>
                <a:extLst>
                  <a:ext uri="{0D108BD9-81ED-4DB2-BD59-A6C34878D82A}">
                    <a16:rowId xmlns:a16="http://schemas.microsoft.com/office/drawing/2014/main" val="1072003081"/>
                  </a:ext>
                </a:extLst>
              </a:tr>
              <a:tr h="296372">
                <a:tc>
                  <a:txBody>
                    <a:bodyPr/>
                    <a:lstStyle/>
                    <a:p>
                      <a:pPr algn="ctr" fontAlgn="ctr"/>
                      <a:endParaRPr lang="pt-BR" sz="1400" b="0" i="0" u="none" strike="noStrike" dirty="0">
                        <a:solidFill>
                          <a:srgbClr val="000000"/>
                        </a:solidFill>
                        <a:effectLst/>
                        <a:latin typeface="Montserrat" panose="00000500000000000000" pitchFamily="2" charset="0"/>
                      </a:endParaRPr>
                    </a:p>
                  </a:txBody>
                  <a:tcPr marL="70321" marR="0" marT="0" marB="0" anchor="ctr"/>
                </a:tc>
                <a:tc rowSpan="2">
                  <a:txBody>
                    <a:bodyPr/>
                    <a:lstStyle/>
                    <a:p>
                      <a:pPr algn="ctr" fontAlgn="ctr"/>
                      <a:endParaRPr lang="pt-BR" sz="1400" b="0" i="0" u="none" strike="noStrike" dirty="0">
                        <a:solidFill>
                          <a:srgbClr val="FFFFFF"/>
                        </a:solidFill>
                        <a:effectLst/>
                        <a:latin typeface="Montserrat" panose="00000500000000000000" pitchFamily="2" charset="0"/>
                      </a:endParaRPr>
                    </a:p>
                  </a:txBody>
                  <a:tcPr marL="70321" marR="0" marT="0" marB="0" anchor="ctr"/>
                </a:tc>
                <a:tc rowSpan="2" gridSpan="8">
                  <a:txBody>
                    <a:bodyPr/>
                    <a:lstStyle/>
                    <a:p>
                      <a:pPr algn="ctr" fontAlgn="ctr"/>
                      <a:r>
                        <a:rPr lang="pt-BR" sz="2800" b="0" u="none" strike="noStrike">
                          <a:effectLst/>
                          <a:latin typeface="Montserrat" panose="00000500000000000000" pitchFamily="2" charset="0"/>
                        </a:rPr>
                        <a:t>SÃO MATEUS DO SUL - PR</a:t>
                      </a:r>
                      <a:endParaRPr lang="pt-BR" sz="2800" b="0" i="0" u="none" strike="noStrike">
                        <a:solidFill>
                          <a:srgbClr val="1F4E49"/>
                        </a:solidFill>
                        <a:effectLst/>
                        <a:latin typeface="Montserrat" panose="00000500000000000000" pitchFamily="2" charset="0"/>
                      </a:endParaRPr>
                    </a:p>
                  </a:txBody>
                  <a:tcPr marL="70321" marR="0" marT="0" marB="0" anchor="ctr"/>
                </a:tc>
                <a:tc rowSpan="2" hMerge="1">
                  <a:txBody>
                    <a:bodyPr/>
                    <a:lstStyle/>
                    <a:p>
                      <a:endParaRPr lang="pt-BR"/>
                    </a:p>
                  </a:txBody>
                  <a:tcPr/>
                </a:tc>
                <a:tc rowSpan="2" hMerge="1">
                  <a:txBody>
                    <a:bodyPr/>
                    <a:lstStyle/>
                    <a:p>
                      <a:endParaRPr lang="pt-BR"/>
                    </a:p>
                  </a:txBody>
                  <a:tcPr/>
                </a:tc>
                <a:tc rowSpan="2" hMerge="1">
                  <a:txBody>
                    <a:bodyPr/>
                    <a:lstStyle/>
                    <a:p>
                      <a:endParaRPr lang="pt-BR"/>
                    </a:p>
                  </a:txBody>
                  <a:tcPr/>
                </a:tc>
                <a:tc rowSpan="2" hMerge="1">
                  <a:txBody>
                    <a:bodyPr/>
                    <a:lstStyle/>
                    <a:p>
                      <a:endParaRPr lang="pt-BR"/>
                    </a:p>
                  </a:txBody>
                  <a:tcPr/>
                </a:tc>
                <a:tc rowSpan="2" hMerge="1">
                  <a:txBody>
                    <a:bodyPr/>
                    <a:lstStyle/>
                    <a:p>
                      <a:endParaRPr lang="pt-BR"/>
                    </a:p>
                  </a:txBody>
                  <a:tcPr/>
                </a:tc>
                <a:tc rowSpan="2" hMerge="1">
                  <a:txBody>
                    <a:bodyPr/>
                    <a:lstStyle/>
                    <a:p>
                      <a:endParaRPr lang="pt-BR"/>
                    </a:p>
                  </a:txBody>
                  <a:tcPr/>
                </a:tc>
                <a:tc rowSpan="2" hMerge="1">
                  <a:txBody>
                    <a:bodyPr/>
                    <a:lstStyle/>
                    <a:p>
                      <a:endParaRPr lang="pt-BR"/>
                    </a:p>
                  </a:txBody>
                  <a:tcPr/>
                </a:tc>
                <a:tc>
                  <a:txBody>
                    <a:bodyPr/>
                    <a:lstStyle/>
                    <a:p>
                      <a:pPr algn="ctr" fontAlgn="ctr"/>
                      <a:endParaRPr lang="pt-BR" sz="1400" b="0" i="0" u="none" strike="noStrike">
                        <a:solidFill>
                          <a:srgbClr val="000000"/>
                        </a:solidFill>
                        <a:effectLst/>
                        <a:latin typeface="Montserrat" panose="00000500000000000000" pitchFamily="2" charset="0"/>
                      </a:endParaRPr>
                    </a:p>
                  </a:txBody>
                  <a:tcPr marL="70321" marR="0" marT="0" marB="0" anchor="ctr"/>
                </a:tc>
                <a:extLst>
                  <a:ext uri="{0D108BD9-81ED-4DB2-BD59-A6C34878D82A}">
                    <a16:rowId xmlns:a16="http://schemas.microsoft.com/office/drawing/2014/main" val="1709354735"/>
                  </a:ext>
                </a:extLst>
              </a:tr>
              <a:tr h="264460">
                <a:tc>
                  <a:txBody>
                    <a:bodyPr/>
                    <a:lstStyle/>
                    <a:p>
                      <a:pPr algn="ctr" fontAlgn="ctr"/>
                      <a:endParaRPr lang="pt-BR" sz="1400" b="0" i="0" u="none" strike="noStrike">
                        <a:solidFill>
                          <a:srgbClr val="000000"/>
                        </a:solidFill>
                        <a:effectLst/>
                        <a:latin typeface="Montserrat" panose="00000500000000000000" pitchFamily="2" charset="0"/>
                      </a:endParaRPr>
                    </a:p>
                  </a:txBody>
                  <a:tcPr marL="70321" marR="0" marT="0" marB="0" anchor="ctr"/>
                </a:tc>
                <a:tc vMerge="1">
                  <a:txBody>
                    <a:bodyPr/>
                    <a:lstStyle/>
                    <a:p>
                      <a:endParaRPr lang="pt-BR"/>
                    </a:p>
                  </a:txBody>
                  <a:tcPr/>
                </a:tc>
                <a:tc gridSpan="8" vMerge="1">
                  <a:txBody>
                    <a:bodyPr/>
                    <a:lstStyle/>
                    <a:p>
                      <a:endParaRPr lang="pt-BR"/>
                    </a:p>
                  </a:txBody>
                  <a:tcPr/>
                </a:tc>
                <a:tc hMerge="1" vMerge="1">
                  <a:txBody>
                    <a:bodyPr/>
                    <a:lstStyle/>
                    <a:p>
                      <a:endParaRPr lang="pt-BR"/>
                    </a:p>
                  </a:txBody>
                  <a:tcPr/>
                </a:tc>
                <a:tc hMerge="1" vMerge="1">
                  <a:txBody>
                    <a:bodyPr/>
                    <a:lstStyle/>
                    <a:p>
                      <a:endParaRPr lang="pt-BR"/>
                    </a:p>
                  </a:txBody>
                  <a:tcPr/>
                </a:tc>
                <a:tc hMerge="1" vMerge="1">
                  <a:txBody>
                    <a:bodyPr/>
                    <a:lstStyle/>
                    <a:p>
                      <a:endParaRPr lang="pt-BR"/>
                    </a:p>
                  </a:txBody>
                  <a:tcPr/>
                </a:tc>
                <a:tc hMerge="1" vMerge="1">
                  <a:txBody>
                    <a:bodyPr/>
                    <a:lstStyle/>
                    <a:p>
                      <a:endParaRPr lang="pt-BR"/>
                    </a:p>
                  </a:txBody>
                  <a:tcPr/>
                </a:tc>
                <a:tc hMerge="1" vMerge="1">
                  <a:txBody>
                    <a:bodyPr/>
                    <a:lstStyle/>
                    <a:p>
                      <a:endParaRPr lang="pt-BR"/>
                    </a:p>
                  </a:txBody>
                  <a:tcPr/>
                </a:tc>
                <a:tc hMerge="1" vMerge="1">
                  <a:txBody>
                    <a:bodyPr/>
                    <a:lstStyle/>
                    <a:p>
                      <a:endParaRPr lang="pt-BR"/>
                    </a:p>
                  </a:txBody>
                  <a:tcPr/>
                </a:tc>
                <a:tc hMerge="1" vMerge="1">
                  <a:txBody>
                    <a:bodyPr/>
                    <a:lstStyle/>
                    <a:p>
                      <a:endParaRPr lang="pt-BR"/>
                    </a:p>
                  </a:txBody>
                  <a:tcPr/>
                </a:tc>
                <a:tc>
                  <a:txBody>
                    <a:bodyPr/>
                    <a:lstStyle/>
                    <a:p>
                      <a:pPr algn="ctr" fontAlgn="ctr"/>
                      <a:endParaRPr lang="pt-BR" sz="1100" b="0" i="0" u="none" strike="noStrike">
                        <a:solidFill>
                          <a:srgbClr val="FF0000"/>
                        </a:solidFill>
                        <a:effectLst/>
                        <a:latin typeface="Montserrat" panose="00000500000000000000" pitchFamily="2" charset="0"/>
                      </a:endParaRPr>
                    </a:p>
                  </a:txBody>
                  <a:tcPr marL="70321" marR="0" marT="0" marB="0" anchor="ctr"/>
                </a:tc>
                <a:extLst>
                  <a:ext uri="{0D108BD9-81ED-4DB2-BD59-A6C34878D82A}">
                    <a16:rowId xmlns:a16="http://schemas.microsoft.com/office/drawing/2014/main" val="3407917918"/>
                  </a:ext>
                </a:extLst>
              </a:tr>
              <a:tr h="456042">
                <a:tc>
                  <a:txBody>
                    <a:bodyPr/>
                    <a:lstStyle/>
                    <a:p>
                      <a:pPr algn="ctr" fontAlgn="ctr"/>
                      <a:endParaRPr lang="pt-BR" sz="1400" b="0" i="0" u="none" strike="noStrike" dirty="0">
                        <a:solidFill>
                          <a:srgbClr val="000000"/>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dirty="0">
                        <a:solidFill>
                          <a:srgbClr val="FFFFFF"/>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dirty="0">
                        <a:solidFill>
                          <a:srgbClr val="000000"/>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dirty="0">
                        <a:solidFill>
                          <a:srgbClr val="000000"/>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000000"/>
                        </a:solidFill>
                        <a:effectLst/>
                        <a:latin typeface="Montserrat" panose="00000500000000000000" pitchFamily="2" charset="0"/>
                      </a:endParaRPr>
                    </a:p>
                  </a:txBody>
                  <a:tcPr marL="70321" marR="0" marT="0" marB="0" anchor="ctr"/>
                </a:tc>
                <a:extLst>
                  <a:ext uri="{0D108BD9-81ED-4DB2-BD59-A6C34878D82A}">
                    <a16:rowId xmlns:a16="http://schemas.microsoft.com/office/drawing/2014/main" val="2167370156"/>
                  </a:ext>
                </a:extLst>
              </a:tr>
              <a:tr h="493953">
                <a:tc>
                  <a:txBody>
                    <a:bodyPr/>
                    <a:lstStyle/>
                    <a:p>
                      <a:pPr algn="ctr"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Nº do Processo</a:t>
                      </a:r>
                      <a:endParaRPr lang="pt-BR" sz="1400" b="0" i="0" u="none" strike="noStrike">
                        <a:solidFill>
                          <a:srgbClr val="FFFFFF"/>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Documento</a:t>
                      </a:r>
                      <a:endParaRPr lang="pt-BR" sz="1400" b="0" i="0" u="none" strike="noStrike">
                        <a:solidFill>
                          <a:srgbClr val="FFFFFF"/>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Tipo de Documento</a:t>
                      </a:r>
                      <a:endParaRPr lang="pt-BR" sz="1400" b="0" i="0" u="none" strike="noStrike">
                        <a:solidFill>
                          <a:srgbClr val="FFFFFF"/>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Situação</a:t>
                      </a:r>
                      <a:endParaRPr lang="pt-BR" sz="1400" b="0" i="0" u="none" strike="noStrike">
                        <a:solidFill>
                          <a:srgbClr val="FFFFFF"/>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Data de Vigência</a:t>
                      </a:r>
                      <a:endParaRPr lang="pt-BR" sz="1400" b="0" i="0" u="none" strike="noStrike">
                        <a:solidFill>
                          <a:srgbClr val="FFFFFF"/>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Parlamentar</a:t>
                      </a:r>
                      <a:endParaRPr lang="pt-BR" sz="1400" b="0" i="0" u="none" strike="noStrike">
                        <a:solidFill>
                          <a:srgbClr val="FFFFFF"/>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Valor do Termo</a:t>
                      </a:r>
                      <a:endParaRPr lang="pt-BR" sz="1400" b="0" i="0" u="none" strike="noStrike">
                        <a:solidFill>
                          <a:srgbClr val="FFFFFF"/>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Valor Empenhado</a:t>
                      </a:r>
                      <a:endParaRPr lang="pt-BR" sz="1400" b="0" i="0" u="none" strike="noStrike">
                        <a:solidFill>
                          <a:srgbClr val="FFFFFF"/>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Pagamentos Efetivado</a:t>
                      </a:r>
                      <a:endParaRPr lang="pt-BR" sz="1400" b="0" i="0" u="none" strike="noStrike">
                        <a:solidFill>
                          <a:srgbClr val="FFFFFF"/>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Saldo Bancário</a:t>
                      </a:r>
                      <a:endParaRPr lang="pt-BR" sz="1400" b="0" i="0" u="none" strike="noStrike">
                        <a:solidFill>
                          <a:srgbClr val="FFFFFF"/>
                        </a:solidFill>
                        <a:effectLst/>
                        <a:latin typeface="Montserrat" panose="00000500000000000000" pitchFamily="2" charset="0"/>
                      </a:endParaRPr>
                    </a:p>
                  </a:txBody>
                  <a:tcPr marL="70321" marR="0" marT="0" marB="0" anchor="ctr"/>
                </a:tc>
                <a:extLst>
                  <a:ext uri="{0D108BD9-81ED-4DB2-BD59-A6C34878D82A}">
                    <a16:rowId xmlns:a16="http://schemas.microsoft.com/office/drawing/2014/main" val="2434569554"/>
                  </a:ext>
                </a:extLst>
              </a:tr>
              <a:tr h="740930">
                <a:tc>
                  <a:txBody>
                    <a:bodyPr/>
                    <a:lstStyle/>
                    <a:p>
                      <a:pPr algn="ctr"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23400.001979/2020-88</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202003444-4</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TC_Município_Emenda Relator/COMISSÃO - VEÍCULO</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PAR 3 - Validado</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30/08/2022</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Luciano Ducci</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R$ 214.000,00</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R$ 213.786,00</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0,00 </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0,00</a:t>
                      </a:r>
                      <a:endParaRPr lang="pt-BR" sz="1400" b="0" i="0" u="none" strike="noStrike">
                        <a:solidFill>
                          <a:srgbClr val="274B46"/>
                        </a:solidFill>
                        <a:effectLst/>
                        <a:latin typeface="Montserrat" panose="00000500000000000000" pitchFamily="2" charset="0"/>
                      </a:endParaRPr>
                    </a:p>
                  </a:txBody>
                  <a:tcPr marL="70321" marR="0" marT="0" marB="0" anchor="ctr"/>
                </a:tc>
                <a:extLst>
                  <a:ext uri="{0D108BD9-81ED-4DB2-BD59-A6C34878D82A}">
                    <a16:rowId xmlns:a16="http://schemas.microsoft.com/office/drawing/2014/main" val="1728748331"/>
                  </a:ext>
                </a:extLst>
              </a:tr>
              <a:tr h="793378">
                <a:tc>
                  <a:txBody>
                    <a:bodyPr/>
                    <a:lstStyle/>
                    <a:p>
                      <a:pPr algn="ctr"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23400.004580/2020-59</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202102657-5</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TC_Município_Emenda Relator/COMISSÃO - EQUIPAMENTO</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PAR 3 - Validado</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21/05/2023</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Toninho Wandscheer</a:t>
                      </a:r>
                      <a:endParaRPr lang="pt-BR" sz="1400" b="0" i="1"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R$ 55.518,55</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R$ 55.463,13</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0,00 </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0,00</a:t>
                      </a:r>
                      <a:endParaRPr lang="pt-BR" sz="1400" b="0" i="0" u="none" strike="noStrike">
                        <a:solidFill>
                          <a:srgbClr val="274B46"/>
                        </a:solidFill>
                        <a:effectLst/>
                        <a:latin typeface="Montserrat" panose="00000500000000000000" pitchFamily="2" charset="0"/>
                      </a:endParaRPr>
                    </a:p>
                  </a:txBody>
                  <a:tcPr marL="70321" marR="0" marT="0" marB="0" anchor="ctr"/>
                </a:tc>
                <a:extLst>
                  <a:ext uri="{0D108BD9-81ED-4DB2-BD59-A6C34878D82A}">
                    <a16:rowId xmlns:a16="http://schemas.microsoft.com/office/drawing/2014/main" val="2623832505"/>
                  </a:ext>
                </a:extLst>
              </a:tr>
              <a:tr h="793378">
                <a:tc>
                  <a:txBody>
                    <a:bodyPr/>
                    <a:lstStyle/>
                    <a:p>
                      <a:pPr algn="ctr"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23400.004578/2020-80</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202101266-8</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TC_Município_Emenda Relator/COMISSÃO - MATERIAL</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PAR 3 - Validado</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21/05/2023</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Toninho Wandscheer</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R$ 17.691,09</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R$ 17.673,40</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0,00 </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0,00</a:t>
                      </a:r>
                      <a:endParaRPr lang="pt-BR" sz="1400" b="0" i="0" u="none" strike="noStrike">
                        <a:solidFill>
                          <a:srgbClr val="274B46"/>
                        </a:solidFill>
                        <a:effectLst/>
                        <a:latin typeface="Montserrat" panose="00000500000000000000" pitchFamily="2" charset="0"/>
                      </a:endParaRPr>
                    </a:p>
                  </a:txBody>
                  <a:tcPr marL="70321" marR="0" marT="0" marB="0" anchor="ctr"/>
                </a:tc>
                <a:extLst>
                  <a:ext uri="{0D108BD9-81ED-4DB2-BD59-A6C34878D82A}">
                    <a16:rowId xmlns:a16="http://schemas.microsoft.com/office/drawing/2014/main" val="1769479017"/>
                  </a:ext>
                </a:extLst>
              </a:tr>
              <a:tr h="793378">
                <a:tc>
                  <a:txBody>
                    <a:bodyPr/>
                    <a:lstStyle/>
                    <a:p>
                      <a:pPr algn="ctr"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23400.004579/2020-24</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202102656-6</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TC_Município_Emenda Relator/COMISSÃO - MOBILIÁRIO</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PAR 3 - Validado</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21/05/2023</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Toninho Wandscheer</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R$ 87.830,00</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R$ 87.742,17</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0,00 </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0,00</a:t>
                      </a:r>
                      <a:endParaRPr lang="pt-BR" sz="1400" b="0" i="0" u="none" strike="noStrike">
                        <a:solidFill>
                          <a:srgbClr val="274B46"/>
                        </a:solidFill>
                        <a:effectLst/>
                        <a:latin typeface="Montserrat" panose="00000500000000000000" pitchFamily="2" charset="0"/>
                      </a:endParaRPr>
                    </a:p>
                  </a:txBody>
                  <a:tcPr marL="70321" marR="0" marT="0" marB="0" anchor="ctr"/>
                </a:tc>
                <a:extLst>
                  <a:ext uri="{0D108BD9-81ED-4DB2-BD59-A6C34878D82A}">
                    <a16:rowId xmlns:a16="http://schemas.microsoft.com/office/drawing/2014/main" val="3554022621"/>
                  </a:ext>
                </a:extLst>
              </a:tr>
              <a:tr h="528919">
                <a:tc>
                  <a:txBody>
                    <a:bodyPr/>
                    <a:lstStyle/>
                    <a:p>
                      <a:pPr algn="ctr"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23400.004545/2020-30</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3126260</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Quadra E. Castro Alves - MODELO 2</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PAR 3 - Em vigência</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R$ 641.785,48</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R$ 0,00</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0,00 </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0,00</a:t>
                      </a:r>
                      <a:endParaRPr lang="pt-BR" sz="1400" b="0" i="0" u="none" strike="noStrike">
                        <a:solidFill>
                          <a:srgbClr val="274B46"/>
                        </a:solidFill>
                        <a:effectLst/>
                        <a:latin typeface="Montserrat" panose="00000500000000000000" pitchFamily="2" charset="0"/>
                      </a:endParaRPr>
                    </a:p>
                  </a:txBody>
                  <a:tcPr marL="70321" marR="0" marT="0" marB="0" anchor="ctr"/>
                </a:tc>
                <a:extLst>
                  <a:ext uri="{0D108BD9-81ED-4DB2-BD59-A6C34878D82A}">
                    <a16:rowId xmlns:a16="http://schemas.microsoft.com/office/drawing/2014/main" val="607900754"/>
                  </a:ext>
                </a:extLst>
              </a:tr>
              <a:tr h="528919">
                <a:tc>
                  <a:txBody>
                    <a:bodyPr/>
                    <a:lstStyle/>
                    <a:p>
                      <a:pPr algn="ctr"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6 </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202140167-6</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TC - Municí´pio - Emenda de Relator - MOBILIÁRIO</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PAR 4 - Validado</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11/12/2023</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VALDIR L. ROSSONI</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R$ 167.670,81</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R$ 149.625,73</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extLst>
                  <a:ext uri="{0D108BD9-81ED-4DB2-BD59-A6C34878D82A}">
                    <a16:rowId xmlns:a16="http://schemas.microsoft.com/office/drawing/2014/main" val="1187863956"/>
                  </a:ext>
                </a:extLst>
              </a:tr>
              <a:tr h="528919">
                <a:tc>
                  <a:txBody>
                    <a:bodyPr/>
                    <a:lstStyle/>
                    <a:p>
                      <a:pPr algn="ctr"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7 </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202141358-5</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TC - Municí´pio - Emenda de Relator - EQUIPAMENTOS</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PAR 4 - Validado</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28/12/2023</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VALDIR L. ROSSONI</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R$ 30.000,00</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R$ 29.970,00</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extLst>
                  <a:ext uri="{0D108BD9-81ED-4DB2-BD59-A6C34878D82A}">
                    <a16:rowId xmlns:a16="http://schemas.microsoft.com/office/drawing/2014/main" val="2211393838"/>
                  </a:ext>
                </a:extLst>
              </a:tr>
              <a:tr h="493953">
                <a:tc>
                  <a:txBody>
                    <a:bodyPr/>
                    <a:lstStyle/>
                    <a:p>
                      <a:pPr algn="ctr"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8 </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EQUIPAMENTO</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PAR 4 - Em diligência</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R$ 16.312,53</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extLst>
                  <a:ext uri="{0D108BD9-81ED-4DB2-BD59-A6C34878D82A}">
                    <a16:rowId xmlns:a16="http://schemas.microsoft.com/office/drawing/2014/main" val="2682129996"/>
                  </a:ext>
                </a:extLst>
              </a:tr>
              <a:tr h="493953">
                <a:tc>
                  <a:txBody>
                    <a:bodyPr/>
                    <a:lstStyle/>
                    <a:p>
                      <a:pPr algn="ctr"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9 </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EQUIPAMENTO</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PAR 4 - Em diligência</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R$ 137.188,07</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extLst>
                  <a:ext uri="{0D108BD9-81ED-4DB2-BD59-A6C34878D82A}">
                    <a16:rowId xmlns:a16="http://schemas.microsoft.com/office/drawing/2014/main" val="2946648933"/>
                  </a:ext>
                </a:extLst>
              </a:tr>
              <a:tr h="493953">
                <a:tc>
                  <a:txBody>
                    <a:bodyPr/>
                    <a:lstStyle/>
                    <a:p>
                      <a:pPr algn="ctr"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10 </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EQUIPAMENTO</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PAR 4 - Em diligência</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R$ 55.841,43</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extLst>
                  <a:ext uri="{0D108BD9-81ED-4DB2-BD59-A6C34878D82A}">
                    <a16:rowId xmlns:a16="http://schemas.microsoft.com/office/drawing/2014/main" val="750316755"/>
                  </a:ext>
                </a:extLst>
              </a:tr>
              <a:tr h="493953">
                <a:tc>
                  <a:txBody>
                    <a:bodyPr/>
                    <a:lstStyle/>
                    <a:p>
                      <a:pPr algn="ctr"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11 </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MOBILIÁRIO</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PAR 4 - Planejamento</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R$ 167.670,81</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extLst>
                  <a:ext uri="{0D108BD9-81ED-4DB2-BD59-A6C34878D82A}">
                    <a16:rowId xmlns:a16="http://schemas.microsoft.com/office/drawing/2014/main" val="2723841134"/>
                  </a:ext>
                </a:extLst>
              </a:tr>
              <a:tr h="493953">
                <a:tc>
                  <a:txBody>
                    <a:bodyPr/>
                    <a:lstStyle/>
                    <a:p>
                      <a:pPr algn="ctr"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12 </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EQUIPAMENTO</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PAR 4 - Planejamento</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R$ 30.000,00</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extLst>
                  <a:ext uri="{0D108BD9-81ED-4DB2-BD59-A6C34878D82A}">
                    <a16:rowId xmlns:a16="http://schemas.microsoft.com/office/drawing/2014/main" val="3615996756"/>
                  </a:ext>
                </a:extLst>
              </a:tr>
              <a:tr h="493953">
                <a:tc>
                  <a:txBody>
                    <a:bodyPr/>
                    <a:lstStyle/>
                    <a:p>
                      <a:pPr algn="ctr"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13 </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MATERIAL</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PAR 4 - Em diligência</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R$ 191.630,04</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extLst>
                  <a:ext uri="{0D108BD9-81ED-4DB2-BD59-A6C34878D82A}">
                    <a16:rowId xmlns:a16="http://schemas.microsoft.com/office/drawing/2014/main" val="3440905779"/>
                  </a:ext>
                </a:extLst>
              </a:tr>
              <a:tr h="528919">
                <a:tc>
                  <a:txBody>
                    <a:bodyPr/>
                    <a:lstStyle/>
                    <a:p>
                      <a:pPr algn="ctr"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14 </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OBRA</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PAR 4 - Em cadastramento</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R$ 2.112.796,71</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extLst>
                  <a:ext uri="{0D108BD9-81ED-4DB2-BD59-A6C34878D82A}">
                    <a16:rowId xmlns:a16="http://schemas.microsoft.com/office/drawing/2014/main" val="3899198885"/>
                  </a:ext>
                </a:extLst>
              </a:tr>
              <a:tr h="528919">
                <a:tc>
                  <a:txBody>
                    <a:bodyPr/>
                    <a:lstStyle/>
                    <a:p>
                      <a:pPr algn="ctr"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15 </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OBRA</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PAR 4 - Em cadastramento</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R$ 2.112.796,71</a:t>
                      </a: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274B46"/>
                        </a:solidFill>
                        <a:effectLst/>
                        <a:latin typeface="Montserrat" panose="00000500000000000000" pitchFamily="2" charset="0"/>
                      </a:endParaRPr>
                    </a:p>
                  </a:txBody>
                  <a:tcPr marL="70321" marR="0" marT="0" marB="0" anchor="ctr"/>
                </a:tc>
                <a:extLst>
                  <a:ext uri="{0D108BD9-81ED-4DB2-BD59-A6C34878D82A}">
                    <a16:rowId xmlns:a16="http://schemas.microsoft.com/office/drawing/2014/main" val="145527774"/>
                  </a:ext>
                </a:extLst>
              </a:tr>
              <a:tr h="493953">
                <a:tc>
                  <a:txBody>
                    <a:bodyPr/>
                    <a:lstStyle/>
                    <a:p>
                      <a:pPr algn="ctr"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TOTAIS</a:t>
                      </a:r>
                      <a:endParaRPr lang="pt-BR" sz="1400" b="0" i="0" u="none" strike="noStrike">
                        <a:solidFill>
                          <a:srgbClr val="FFFFFF"/>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R$ 6.038.732,23</a:t>
                      </a: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r>
                        <a:rPr lang="pt-BR" sz="1400" b="0" u="none" strike="noStrike">
                          <a:effectLst/>
                          <a:latin typeface="Montserrat" panose="00000500000000000000" pitchFamily="2" charset="0"/>
                        </a:rPr>
                        <a:t>R$ 554.260,43</a:t>
                      </a:r>
                      <a:endParaRPr lang="pt-BR" sz="1400" b="0" i="0" u="none" strike="noStrike">
                        <a:solidFill>
                          <a:srgbClr val="000000"/>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dirty="0">
                        <a:solidFill>
                          <a:srgbClr val="000000"/>
                        </a:solidFill>
                        <a:effectLst/>
                        <a:latin typeface="Montserrat" panose="00000500000000000000" pitchFamily="2" charset="0"/>
                      </a:endParaRPr>
                    </a:p>
                  </a:txBody>
                  <a:tcPr marL="70321" marR="0" marT="0" marB="0" anchor="ctr"/>
                </a:tc>
                <a:tc>
                  <a:txBody>
                    <a:bodyPr/>
                    <a:lstStyle/>
                    <a:p>
                      <a:pPr algn="l" fontAlgn="ctr"/>
                      <a:endParaRPr lang="pt-BR" sz="1400" b="0" i="0" u="none" strike="noStrike" dirty="0">
                        <a:solidFill>
                          <a:srgbClr val="000000"/>
                        </a:solidFill>
                        <a:effectLst/>
                        <a:latin typeface="Montserrat" panose="00000500000000000000" pitchFamily="2" charset="0"/>
                      </a:endParaRPr>
                    </a:p>
                  </a:txBody>
                  <a:tcPr marL="70321" marR="0" marT="0" marB="0" anchor="ctr"/>
                </a:tc>
                <a:extLst>
                  <a:ext uri="{0D108BD9-81ED-4DB2-BD59-A6C34878D82A}">
                    <a16:rowId xmlns:a16="http://schemas.microsoft.com/office/drawing/2014/main" val="613561188"/>
                  </a:ext>
                </a:extLst>
              </a:tr>
            </a:tbl>
          </a:graphicData>
        </a:graphic>
      </p:graphicFrame>
    </p:spTree>
    <p:extLst>
      <p:ext uri="{BB962C8B-B14F-4D97-AF65-F5344CB8AC3E}">
        <p14:creationId xmlns:p14="http://schemas.microsoft.com/office/powerpoint/2010/main" val="623455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ound Diagonal Corner Rectangle 22">
            <a:extLst>
              <a:ext uri="{FF2B5EF4-FFF2-40B4-BE49-F238E27FC236}">
                <a16:creationId xmlns:a16="http://schemas.microsoft.com/office/drawing/2014/main" id="{09835B4D-1D17-E241-BF51-80601C0587D5}"/>
              </a:ext>
            </a:extLst>
          </p:cNvPr>
          <p:cNvSpPr/>
          <p:nvPr/>
        </p:nvSpPr>
        <p:spPr>
          <a:xfrm>
            <a:off x="18863980" y="7792261"/>
            <a:ext cx="5518433" cy="553218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pic>
        <p:nvPicPr>
          <p:cNvPr id="9" name="Espaço Reservado para Imagem 8">
            <a:extLst>
              <a:ext uri="{FF2B5EF4-FFF2-40B4-BE49-F238E27FC236}">
                <a16:creationId xmlns:a16="http://schemas.microsoft.com/office/drawing/2014/main" id="{8C352508-AEC7-498C-BF07-4C4B536CCDF7}"/>
              </a:ext>
            </a:extLst>
          </p:cNvPr>
          <p:cNvPicPr>
            <a:picLocks noGrp="1" noChangeAspect="1"/>
          </p:cNvPicPr>
          <p:nvPr>
            <p:ph type="pic" sz="quarter" idx="10"/>
          </p:nvPr>
        </p:nvPicPr>
        <p:blipFill>
          <a:blip r:embed="rId3"/>
          <a:srcRect/>
          <a:stretch>
            <a:fillRect/>
          </a:stretch>
        </p:blipFill>
        <p:spPr>
          <a:xfrm>
            <a:off x="13104327" y="2931829"/>
            <a:ext cx="9970347" cy="10378440"/>
          </a:xfrm>
        </p:spPr>
      </p:pic>
      <p:sp>
        <p:nvSpPr>
          <p:cNvPr id="4" name="TextBox 3">
            <a:extLst>
              <a:ext uri="{FF2B5EF4-FFF2-40B4-BE49-F238E27FC236}">
                <a16:creationId xmlns:a16="http://schemas.microsoft.com/office/drawing/2014/main" id="{DC65106C-D3C6-644E-B4A8-DBDDA59E888D}"/>
              </a:ext>
            </a:extLst>
          </p:cNvPr>
          <p:cNvSpPr txBox="1"/>
          <p:nvPr/>
        </p:nvSpPr>
        <p:spPr>
          <a:xfrm>
            <a:off x="453688" y="459363"/>
            <a:ext cx="15068464" cy="1323439"/>
          </a:xfrm>
          <a:prstGeom prst="rect">
            <a:avLst/>
          </a:prstGeom>
          <a:noFill/>
        </p:spPr>
        <p:txBody>
          <a:bodyPr wrap="square" rtlCol="0">
            <a:spAutoFit/>
          </a:bodyPr>
          <a:lstStyle/>
          <a:p>
            <a:r>
              <a:rPr lang="en-ID" sz="8000" b="1" spc="300" dirty="0">
                <a:solidFill>
                  <a:srgbClr val="0070C0"/>
                </a:solidFill>
                <a:latin typeface="Montserrat Black" panose="00000A00000000000000" pitchFamily="2" charset="0"/>
                <a:ea typeface="Open Sans" panose="020B0606030504020204" pitchFamily="34" charset="0"/>
                <a:cs typeface="Poppins" pitchFamily="2" charset="77"/>
              </a:rPr>
              <a:t>SECRETARIA DE OBRAS</a:t>
            </a:r>
          </a:p>
        </p:txBody>
      </p:sp>
      <p:sp>
        <p:nvSpPr>
          <p:cNvPr id="5" name="TextBox 4">
            <a:extLst>
              <a:ext uri="{FF2B5EF4-FFF2-40B4-BE49-F238E27FC236}">
                <a16:creationId xmlns:a16="http://schemas.microsoft.com/office/drawing/2014/main" id="{67989A06-1B2E-AF40-9790-98E0E44F2BB9}"/>
              </a:ext>
            </a:extLst>
          </p:cNvPr>
          <p:cNvSpPr txBox="1"/>
          <p:nvPr/>
        </p:nvSpPr>
        <p:spPr>
          <a:xfrm>
            <a:off x="370635" y="2894242"/>
            <a:ext cx="10216188" cy="2123658"/>
          </a:xfrm>
          <a:prstGeom prst="rect">
            <a:avLst/>
          </a:prstGeom>
          <a:noFill/>
        </p:spPr>
        <p:txBody>
          <a:bodyPr wrap="square" rtlCol="0">
            <a:spAutoFit/>
          </a:bodyPr>
          <a:lstStyle/>
          <a:p>
            <a:r>
              <a:rPr lang="en-ID" sz="6600" b="1" spc="300" dirty="0" err="1">
                <a:solidFill>
                  <a:srgbClr val="0070C0"/>
                </a:solidFill>
                <a:latin typeface="Montserrat Black" panose="00000A00000000000000" pitchFamily="2" charset="0"/>
                <a:ea typeface="Open Sans" panose="020B0606030504020204" pitchFamily="34" charset="0"/>
                <a:cs typeface="Poppins" pitchFamily="2" charset="77"/>
              </a:rPr>
              <a:t>Executadas</a:t>
            </a:r>
            <a:r>
              <a:rPr lang="en-ID" sz="6600" b="1" spc="300" dirty="0">
                <a:solidFill>
                  <a:srgbClr val="0070C0"/>
                </a:solidFill>
                <a:latin typeface="Montserrat Black" panose="00000A00000000000000" pitchFamily="2" charset="0"/>
                <a:ea typeface="Open Sans" panose="020B0606030504020204" pitchFamily="34" charset="0"/>
                <a:cs typeface="Poppins" pitchFamily="2" charset="77"/>
              </a:rPr>
              <a:t> </a:t>
            </a:r>
            <a:r>
              <a:rPr lang="en-ID" sz="6600" b="1" spc="300" dirty="0" err="1">
                <a:solidFill>
                  <a:srgbClr val="0070C0"/>
                </a:solidFill>
                <a:latin typeface="Montserrat Black" panose="00000A00000000000000" pitchFamily="2" charset="0"/>
                <a:ea typeface="Open Sans" panose="020B0606030504020204" pitchFamily="34" charset="0"/>
                <a:cs typeface="Poppins" pitchFamily="2" charset="77"/>
              </a:rPr>
              <a:t>ou</a:t>
            </a:r>
            <a:r>
              <a:rPr lang="en-ID" sz="6600" b="1" spc="300" dirty="0">
                <a:solidFill>
                  <a:srgbClr val="0070C0"/>
                </a:solidFill>
                <a:latin typeface="Montserrat Black" panose="00000A00000000000000" pitchFamily="2" charset="0"/>
                <a:ea typeface="Open Sans" panose="020B0606030504020204" pitchFamily="34" charset="0"/>
                <a:cs typeface="Poppins" pitchFamily="2" charset="77"/>
              </a:rPr>
              <a:t> </a:t>
            </a:r>
          </a:p>
          <a:p>
            <a:r>
              <a:rPr lang="en-ID" sz="6600" b="1" spc="300" dirty="0" err="1">
                <a:solidFill>
                  <a:srgbClr val="0070C0"/>
                </a:solidFill>
                <a:latin typeface="Montserrat Black" panose="00000A00000000000000" pitchFamily="2" charset="0"/>
                <a:ea typeface="Open Sans" panose="020B0606030504020204" pitchFamily="34" charset="0"/>
                <a:cs typeface="Poppins" pitchFamily="2" charset="77"/>
              </a:rPr>
              <a:t>em</a:t>
            </a:r>
            <a:r>
              <a:rPr lang="en-ID" sz="6600" b="1" spc="300" dirty="0">
                <a:solidFill>
                  <a:srgbClr val="0070C0"/>
                </a:solidFill>
                <a:latin typeface="Montserrat Black" panose="00000A00000000000000" pitchFamily="2" charset="0"/>
                <a:ea typeface="Open Sans" panose="020B0606030504020204" pitchFamily="34" charset="0"/>
                <a:cs typeface="Poppins" pitchFamily="2" charset="77"/>
              </a:rPr>
              <a:t> </a:t>
            </a:r>
            <a:r>
              <a:rPr lang="en-ID" sz="6600" b="1" spc="300" dirty="0" err="1">
                <a:solidFill>
                  <a:srgbClr val="0070C0"/>
                </a:solidFill>
                <a:latin typeface="Montserrat Black" panose="00000A00000000000000" pitchFamily="2" charset="0"/>
                <a:ea typeface="Open Sans" panose="020B0606030504020204" pitchFamily="34" charset="0"/>
                <a:cs typeface="Poppins" pitchFamily="2" charset="77"/>
              </a:rPr>
              <a:t>execução</a:t>
            </a:r>
            <a:endParaRPr lang="en-ID" sz="66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14" name="TextBox 13">
            <a:extLst>
              <a:ext uri="{FF2B5EF4-FFF2-40B4-BE49-F238E27FC236}">
                <a16:creationId xmlns:a16="http://schemas.microsoft.com/office/drawing/2014/main" id="{53E10C86-F7B6-FB4E-8CE9-0B2181D2CF81}"/>
              </a:ext>
            </a:extLst>
          </p:cNvPr>
          <p:cNvSpPr txBox="1"/>
          <p:nvPr/>
        </p:nvSpPr>
        <p:spPr>
          <a:xfrm>
            <a:off x="453689" y="5467448"/>
            <a:ext cx="7094594" cy="6287683"/>
          </a:xfrm>
          <a:prstGeom prst="rect">
            <a:avLst/>
          </a:prstGeom>
          <a:noFill/>
        </p:spPr>
        <p:txBody>
          <a:bodyPr wrap="square" rtlCol="0">
            <a:spAutoFit/>
          </a:bodyPr>
          <a:lstStyle/>
          <a:p>
            <a:pPr marL="342900" indent="-342900" algn="just">
              <a:lnSpc>
                <a:spcPct val="250000"/>
              </a:lnSpc>
              <a:buAutoNum type="arabicParenR"/>
            </a:pPr>
            <a:r>
              <a:rPr lang="pt-BR" sz="3200" dirty="0">
                <a:latin typeface="Montserrat" panose="00000500000000000000" pitchFamily="2" charset="0"/>
                <a:ea typeface="Open Sans" panose="020B0606030504020204" pitchFamily="34" charset="0"/>
                <a:cs typeface="Open Sans" panose="020B0606030504020204" pitchFamily="34" charset="0"/>
              </a:rPr>
              <a:t> Pavimentação Vila </a:t>
            </a:r>
            <a:r>
              <a:rPr lang="pt-BR" sz="3200" dirty="0" err="1">
                <a:latin typeface="Montserrat" panose="00000500000000000000" pitchFamily="2" charset="0"/>
                <a:ea typeface="Open Sans" panose="020B0606030504020204" pitchFamily="34" charset="0"/>
                <a:cs typeface="Open Sans" panose="020B0606030504020204" pitchFamily="34" charset="0"/>
              </a:rPr>
              <a:t>Prohmann</a:t>
            </a:r>
            <a:endParaRPr lang="pt-BR" sz="3200" dirty="0">
              <a:latin typeface="Montserrat" panose="00000500000000000000" pitchFamily="2" charset="0"/>
              <a:ea typeface="Open Sans" panose="020B0606030504020204" pitchFamily="34" charset="0"/>
              <a:cs typeface="Open Sans" panose="020B0606030504020204" pitchFamily="34" charset="0"/>
            </a:endParaRPr>
          </a:p>
          <a:p>
            <a:pPr marL="342900" indent="-342900" algn="just">
              <a:lnSpc>
                <a:spcPct val="250000"/>
              </a:lnSpc>
              <a:buAutoNum type="arabicParenR"/>
            </a:pPr>
            <a:r>
              <a:rPr lang="pt-BR" sz="3200" dirty="0">
                <a:latin typeface="Montserrat" panose="00000500000000000000" pitchFamily="2" charset="0"/>
                <a:ea typeface="Open Sans" panose="020B0606030504020204" pitchFamily="34" charset="0"/>
                <a:cs typeface="Open Sans" panose="020B0606030504020204" pitchFamily="34" charset="0"/>
              </a:rPr>
              <a:t> CRAS</a:t>
            </a:r>
          </a:p>
          <a:p>
            <a:pPr marL="342900" indent="-342900" algn="just">
              <a:lnSpc>
                <a:spcPct val="250000"/>
              </a:lnSpc>
              <a:buAutoNum type="arabicParenR"/>
            </a:pPr>
            <a:r>
              <a:rPr lang="pt-BR" sz="3200" dirty="0">
                <a:latin typeface="Montserrat" panose="00000500000000000000" pitchFamily="2" charset="0"/>
                <a:ea typeface="Open Sans" panose="020B0606030504020204" pitchFamily="34" charset="0"/>
                <a:cs typeface="Open Sans" panose="020B0606030504020204" pitchFamily="34" charset="0"/>
              </a:rPr>
              <a:t> CREAS</a:t>
            </a:r>
          </a:p>
          <a:p>
            <a:pPr marL="342900" indent="-342900" algn="just">
              <a:buAutoNum type="arabicParenR"/>
            </a:pPr>
            <a:endParaRPr lang="pt-BR" sz="3200" dirty="0">
              <a:latin typeface="Montserrat" panose="00000500000000000000" pitchFamily="2" charset="0"/>
              <a:ea typeface="Open Sans" panose="020B0606030504020204" pitchFamily="34" charset="0"/>
              <a:cs typeface="Open Sans" panose="020B0606030504020204" pitchFamily="34" charset="0"/>
            </a:endParaRPr>
          </a:p>
          <a:p>
            <a:pPr algn="just"/>
            <a:r>
              <a:rPr lang="pt-BR" sz="3200" dirty="0">
                <a:latin typeface="Montserrat" panose="00000500000000000000" pitchFamily="2" charset="0"/>
                <a:ea typeface="Open Sans" panose="020B0606030504020204" pitchFamily="34" charset="0"/>
                <a:cs typeface="Open Sans" panose="020B0606030504020204" pitchFamily="34" charset="0"/>
              </a:rPr>
              <a:t>4) Reformas diversas </a:t>
            </a:r>
          </a:p>
          <a:p>
            <a:pPr algn="just"/>
            <a:r>
              <a:rPr lang="pt-BR" sz="3200" dirty="0">
                <a:latin typeface="Montserrat" panose="00000500000000000000" pitchFamily="2" charset="0"/>
                <a:ea typeface="Open Sans" panose="020B0606030504020204" pitchFamily="34" charset="0"/>
                <a:cs typeface="Open Sans" panose="020B0606030504020204" pitchFamily="34" charset="0"/>
              </a:rPr>
              <a:t>pela tabela SINAPI</a:t>
            </a:r>
          </a:p>
          <a:p>
            <a:pPr algn="just">
              <a:lnSpc>
                <a:spcPct val="250000"/>
              </a:lnSpc>
            </a:pPr>
            <a:r>
              <a:rPr lang="pt-BR" sz="3200" dirty="0">
                <a:latin typeface="Montserrat" panose="00000500000000000000" pitchFamily="2" charset="0"/>
                <a:ea typeface="Open Sans" panose="020B0606030504020204" pitchFamily="34" charset="0"/>
                <a:cs typeface="Open Sans" panose="020B0606030504020204" pitchFamily="34" charset="0"/>
              </a:rPr>
              <a:t> 5) Construção do SAMU</a:t>
            </a:r>
          </a:p>
        </p:txBody>
      </p:sp>
      <p:sp>
        <p:nvSpPr>
          <p:cNvPr id="16" name="TextBox 15">
            <a:extLst>
              <a:ext uri="{FF2B5EF4-FFF2-40B4-BE49-F238E27FC236}">
                <a16:creationId xmlns:a16="http://schemas.microsoft.com/office/drawing/2014/main" id="{50B86C0D-76B5-C44C-A56D-DAF903B7BCEC}"/>
              </a:ext>
            </a:extLst>
          </p:cNvPr>
          <p:cNvSpPr txBox="1"/>
          <p:nvPr/>
        </p:nvSpPr>
        <p:spPr>
          <a:xfrm>
            <a:off x="10570002" y="2649340"/>
            <a:ext cx="7358609" cy="646331"/>
          </a:xfrm>
          <a:prstGeom prst="rect">
            <a:avLst/>
          </a:prstGeom>
          <a:noFill/>
        </p:spPr>
        <p:txBody>
          <a:bodyPr wrap="square" rtlCol="0">
            <a:spAutoFit/>
          </a:bodyPr>
          <a:lstStyle/>
          <a:p>
            <a:endParaRPr lang="en-ID" sz="3600" b="1" spc="300" dirty="0">
              <a:solidFill>
                <a:schemeClr val="accent1"/>
              </a:solidFill>
              <a:latin typeface="Poppins" pitchFamily="2" charset="77"/>
              <a:ea typeface="Open Sans" panose="020B0606030504020204" pitchFamily="34" charset="0"/>
              <a:cs typeface="Poppins" pitchFamily="2" charset="77"/>
            </a:endParaRPr>
          </a:p>
        </p:txBody>
      </p:sp>
      <p:pic>
        <p:nvPicPr>
          <p:cNvPr id="19" name="Espaço Reservado para Imagem 8">
            <a:extLst>
              <a:ext uri="{FF2B5EF4-FFF2-40B4-BE49-F238E27FC236}">
                <a16:creationId xmlns:a16="http://schemas.microsoft.com/office/drawing/2014/main" id="{DA7D75F4-2589-4A21-A77B-88CFD034EF1F}"/>
              </a:ext>
            </a:extLst>
          </p:cNvPr>
          <p:cNvPicPr>
            <a:picLocks noChangeAspect="1"/>
          </p:cNvPicPr>
          <p:nvPr/>
        </p:nvPicPr>
        <p:blipFill>
          <a:blip r:embed="rId4"/>
          <a:srcRect/>
          <a:stretch/>
        </p:blipFill>
        <p:spPr>
          <a:xfrm>
            <a:off x="6333379" y="7246776"/>
            <a:ext cx="6009862" cy="6009862"/>
          </a:xfrm>
          <a:custGeom>
            <a:avLst/>
            <a:gdLst>
              <a:gd name="connsiteX0" fmla="*/ 1729775 w 10378440"/>
              <a:gd name="connsiteY0" fmla="*/ 0 h 10378440"/>
              <a:gd name="connsiteX1" fmla="*/ 10378440 w 10378440"/>
              <a:gd name="connsiteY1" fmla="*/ 0 h 10378440"/>
              <a:gd name="connsiteX2" fmla="*/ 10378440 w 10378440"/>
              <a:gd name="connsiteY2" fmla="*/ 8648665 h 10378440"/>
              <a:gd name="connsiteX3" fmla="*/ 8648666 w 10378440"/>
              <a:gd name="connsiteY3" fmla="*/ 10378440 h 10378440"/>
              <a:gd name="connsiteX4" fmla="*/ 0 w 10378440"/>
              <a:gd name="connsiteY4" fmla="*/ 10378440 h 10378440"/>
              <a:gd name="connsiteX5" fmla="*/ 0 w 10378440"/>
              <a:gd name="connsiteY5" fmla="*/ 1729775 h 10378440"/>
              <a:gd name="connsiteX6" fmla="*/ 1729775 w 10378440"/>
              <a:gd name="connsiteY6" fmla="*/ 0 h 10378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8440" h="10378440">
                <a:moveTo>
                  <a:pt x="1729775" y="0"/>
                </a:moveTo>
                <a:lnTo>
                  <a:pt x="10378440" y="0"/>
                </a:lnTo>
                <a:lnTo>
                  <a:pt x="10378440" y="8648665"/>
                </a:lnTo>
                <a:cubicBezTo>
                  <a:pt x="10378440" y="9603993"/>
                  <a:pt x="9603994" y="10378440"/>
                  <a:pt x="8648666" y="10378440"/>
                </a:cubicBezTo>
                <a:lnTo>
                  <a:pt x="0" y="10378440"/>
                </a:lnTo>
                <a:lnTo>
                  <a:pt x="0" y="1729775"/>
                </a:lnTo>
                <a:cubicBezTo>
                  <a:pt x="0" y="774447"/>
                  <a:pt x="774447" y="0"/>
                  <a:pt x="1729775" y="0"/>
                </a:cubicBezTo>
                <a:close/>
              </a:path>
            </a:pathLst>
          </a:custGeom>
        </p:spPr>
      </p:pic>
      <p:pic>
        <p:nvPicPr>
          <p:cNvPr id="11" name="Espaço Reservado para Imagem 10">
            <a:extLst>
              <a:ext uri="{FF2B5EF4-FFF2-40B4-BE49-F238E27FC236}">
                <a16:creationId xmlns:a16="http://schemas.microsoft.com/office/drawing/2014/main" id="{2B664C35-A646-4AEB-A0A6-B26660E68D6D}"/>
              </a:ext>
            </a:extLst>
          </p:cNvPr>
          <p:cNvPicPr>
            <a:picLocks noGrp="1" noChangeAspect="1"/>
          </p:cNvPicPr>
          <p:nvPr>
            <p:ph type="pic" sz="quarter" idx="11"/>
          </p:nvPr>
        </p:nvPicPr>
        <p:blipFill>
          <a:blip r:embed="rId5"/>
          <a:srcRect/>
          <a:stretch>
            <a:fillRect/>
          </a:stretch>
        </p:blipFill>
        <p:spPr>
          <a:xfrm>
            <a:off x="8985348" y="2237996"/>
            <a:ext cx="5622479" cy="5622478"/>
          </a:xfrm>
        </p:spPr>
      </p:pic>
    </p:spTree>
    <p:extLst>
      <p:ext uri="{BB962C8B-B14F-4D97-AF65-F5344CB8AC3E}">
        <p14:creationId xmlns:p14="http://schemas.microsoft.com/office/powerpoint/2010/main" val="3915230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a:extLst>
              <a:ext uri="{FF2B5EF4-FFF2-40B4-BE49-F238E27FC236}">
                <a16:creationId xmlns:a16="http://schemas.microsoft.com/office/drawing/2014/main" id="{19270EA2-86B6-654A-BE69-080F28AE1CB2}"/>
              </a:ext>
            </a:extLst>
          </p:cNvPr>
          <p:cNvSpPr/>
          <p:nvPr/>
        </p:nvSpPr>
        <p:spPr>
          <a:xfrm rot="5400000">
            <a:off x="-43543" y="0"/>
            <a:ext cx="6270171"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6" name="TextBox 5">
            <a:extLst>
              <a:ext uri="{FF2B5EF4-FFF2-40B4-BE49-F238E27FC236}">
                <a16:creationId xmlns:a16="http://schemas.microsoft.com/office/drawing/2014/main" id="{BEBCF71E-8CA9-5445-A82C-828F39774DF2}"/>
              </a:ext>
            </a:extLst>
          </p:cNvPr>
          <p:cNvSpPr txBox="1"/>
          <p:nvPr/>
        </p:nvSpPr>
        <p:spPr>
          <a:xfrm>
            <a:off x="10783978" y="261113"/>
            <a:ext cx="13258801" cy="2554545"/>
          </a:xfrm>
          <a:prstGeom prst="rect">
            <a:avLst/>
          </a:prstGeom>
          <a:noFill/>
        </p:spPr>
        <p:txBody>
          <a:bodyPr wrap="square" rtlCol="0">
            <a:spAutoFit/>
          </a:bodyPr>
          <a:lstStyle/>
          <a:p>
            <a:r>
              <a:rPr lang="en-ID" sz="8000" b="1" spc="300" dirty="0">
                <a:solidFill>
                  <a:srgbClr val="0070C0"/>
                </a:solidFill>
                <a:latin typeface="Montserrat Black" panose="00000A00000000000000" pitchFamily="2" charset="0"/>
                <a:ea typeface="Open Sans" panose="020B0606030504020204" pitchFamily="34" charset="0"/>
                <a:cs typeface="Poppins" pitchFamily="2" charset="77"/>
              </a:rPr>
              <a:t>E	</a:t>
            </a:r>
            <a:r>
              <a:rPr lang="en-ID" sz="8000" b="1" spc="300" dirty="0" err="1">
                <a:solidFill>
                  <a:srgbClr val="0070C0"/>
                </a:solidFill>
                <a:latin typeface="Montserrat Black" panose="00000A00000000000000" pitchFamily="2" charset="0"/>
                <a:ea typeface="Open Sans" panose="020B0606030504020204" pitchFamily="34" charset="0"/>
                <a:cs typeface="Poppins" pitchFamily="2" charset="77"/>
              </a:rPr>
              <a:t>xecutadas</a:t>
            </a:r>
            <a:r>
              <a:rPr lang="en-ID" sz="8000" b="1" spc="300" dirty="0">
                <a:solidFill>
                  <a:srgbClr val="0070C0"/>
                </a:solidFill>
                <a:latin typeface="Montserrat Black" panose="00000A00000000000000" pitchFamily="2" charset="0"/>
                <a:ea typeface="Open Sans" panose="020B0606030504020204" pitchFamily="34" charset="0"/>
                <a:cs typeface="Poppins" pitchFamily="2" charset="77"/>
              </a:rPr>
              <a:t> </a:t>
            </a:r>
            <a:r>
              <a:rPr lang="en-ID" sz="8000" b="1" spc="300" dirty="0" err="1">
                <a:solidFill>
                  <a:srgbClr val="0070C0"/>
                </a:solidFill>
                <a:latin typeface="Montserrat Black" panose="00000A00000000000000" pitchFamily="2" charset="0"/>
                <a:ea typeface="Open Sans" panose="020B0606030504020204" pitchFamily="34" charset="0"/>
                <a:cs typeface="Poppins" pitchFamily="2" charset="77"/>
              </a:rPr>
              <a:t>ou</a:t>
            </a:r>
            <a:r>
              <a:rPr lang="en-ID" sz="8000" b="1" spc="300" dirty="0">
                <a:solidFill>
                  <a:srgbClr val="0070C0"/>
                </a:solidFill>
                <a:latin typeface="Montserrat Black" panose="00000A00000000000000" pitchFamily="2" charset="0"/>
                <a:ea typeface="Open Sans" panose="020B0606030504020204" pitchFamily="34" charset="0"/>
                <a:cs typeface="Poppins" pitchFamily="2" charset="77"/>
              </a:rPr>
              <a:t> </a:t>
            </a:r>
            <a:r>
              <a:rPr lang="en-ID" sz="8000" b="1" spc="300" dirty="0" err="1">
                <a:solidFill>
                  <a:srgbClr val="0070C0"/>
                </a:solidFill>
                <a:latin typeface="Montserrat Black" panose="00000A00000000000000" pitchFamily="2" charset="0"/>
                <a:ea typeface="Open Sans" panose="020B0606030504020204" pitchFamily="34" charset="0"/>
                <a:cs typeface="Poppins" pitchFamily="2" charset="77"/>
              </a:rPr>
              <a:t>em</a:t>
            </a:r>
            <a:r>
              <a:rPr lang="en-ID" sz="8000" b="1" spc="300" dirty="0">
                <a:solidFill>
                  <a:srgbClr val="0070C0"/>
                </a:solidFill>
                <a:latin typeface="Montserrat Black" panose="00000A00000000000000" pitchFamily="2" charset="0"/>
                <a:ea typeface="Open Sans" panose="020B0606030504020204" pitchFamily="34" charset="0"/>
                <a:cs typeface="Poppins" pitchFamily="2" charset="77"/>
              </a:rPr>
              <a:t> </a:t>
            </a:r>
            <a:r>
              <a:rPr lang="en-ID" sz="8000" b="1" spc="300" dirty="0" err="1">
                <a:solidFill>
                  <a:srgbClr val="0070C0"/>
                </a:solidFill>
                <a:latin typeface="Montserrat Black" panose="00000A00000000000000" pitchFamily="2" charset="0"/>
                <a:ea typeface="Open Sans" panose="020B0606030504020204" pitchFamily="34" charset="0"/>
                <a:cs typeface="Poppins" pitchFamily="2" charset="77"/>
              </a:rPr>
              <a:t>execução</a:t>
            </a:r>
            <a:endParaRPr lang="en-ID" sz="80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14" name="Slide Number Placeholder 6">
            <a:extLst>
              <a:ext uri="{FF2B5EF4-FFF2-40B4-BE49-F238E27FC236}">
                <a16:creationId xmlns:a16="http://schemas.microsoft.com/office/drawing/2014/main" id="{05173E35-9411-4448-BB27-49DDAD30617C}"/>
              </a:ext>
            </a:extLst>
          </p:cNvPr>
          <p:cNvSpPr txBox="1">
            <a:spLocks/>
          </p:cNvSpPr>
          <p:nvPr/>
        </p:nvSpPr>
        <p:spPr>
          <a:xfrm>
            <a:off x="19885685" y="1714309"/>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2400" b="1" spc="300" dirty="0">
              <a:solidFill>
                <a:schemeClr val="accent1"/>
              </a:solidFill>
              <a:latin typeface="Poppins" pitchFamily="2" charset="77"/>
              <a:cs typeface="Poppins" pitchFamily="2" charset="77"/>
            </a:endParaRPr>
          </a:p>
        </p:txBody>
      </p:sp>
      <p:sp>
        <p:nvSpPr>
          <p:cNvPr id="15" name="TextBox 14">
            <a:extLst>
              <a:ext uri="{FF2B5EF4-FFF2-40B4-BE49-F238E27FC236}">
                <a16:creationId xmlns:a16="http://schemas.microsoft.com/office/drawing/2014/main" id="{48A905DC-9A76-8149-9798-133E8B2AF95F}"/>
              </a:ext>
            </a:extLst>
          </p:cNvPr>
          <p:cNvSpPr txBox="1"/>
          <p:nvPr/>
        </p:nvSpPr>
        <p:spPr>
          <a:xfrm>
            <a:off x="11057885" y="2865753"/>
            <a:ext cx="12089498" cy="8793369"/>
          </a:xfrm>
          <a:prstGeom prst="rect">
            <a:avLst/>
          </a:prstGeom>
          <a:noFill/>
        </p:spPr>
        <p:txBody>
          <a:bodyPr wrap="square" rtlCol="0">
            <a:spAutoFit/>
          </a:bodyPr>
          <a:lstStyle/>
          <a:p>
            <a:pPr algn="just">
              <a:lnSpc>
                <a:spcPct val="200000"/>
              </a:lnSpc>
            </a:pPr>
            <a:r>
              <a:rPr lang="pt-BR" sz="3600" dirty="0">
                <a:latin typeface="Montserrat" panose="00000500000000000000" pitchFamily="2" charset="0"/>
                <a:ea typeface="Open Sans" panose="020B0606030504020204" pitchFamily="34" charset="0"/>
                <a:cs typeface="Open Sans" panose="020B0606030504020204" pitchFamily="34" charset="0"/>
              </a:rPr>
              <a:t>6) Remendos de pavimento 10.000m2</a:t>
            </a:r>
          </a:p>
          <a:p>
            <a:pPr algn="just">
              <a:lnSpc>
                <a:spcPct val="200000"/>
              </a:lnSpc>
            </a:pPr>
            <a:r>
              <a:rPr lang="pt-BR" sz="3600" dirty="0">
                <a:latin typeface="Montserrat" panose="00000500000000000000" pitchFamily="2" charset="0"/>
                <a:ea typeface="Open Sans" panose="020B0606030504020204" pitchFamily="34" charset="0"/>
                <a:cs typeface="Open Sans" panose="020B0606030504020204" pitchFamily="34" charset="0"/>
              </a:rPr>
              <a:t>7) Capela Cemitério</a:t>
            </a:r>
          </a:p>
          <a:p>
            <a:pPr algn="just">
              <a:lnSpc>
                <a:spcPct val="200000"/>
              </a:lnSpc>
            </a:pPr>
            <a:r>
              <a:rPr lang="pt-BR" sz="3600" dirty="0">
                <a:latin typeface="Montserrat" panose="00000500000000000000" pitchFamily="2" charset="0"/>
                <a:ea typeface="Open Sans" panose="020B0606030504020204" pitchFamily="34" charset="0"/>
                <a:cs typeface="Open Sans" panose="020B0606030504020204" pitchFamily="34" charset="0"/>
              </a:rPr>
              <a:t>8) Meu Campinho JARDIM SANTA CRUZ</a:t>
            </a:r>
          </a:p>
          <a:p>
            <a:pPr algn="just">
              <a:lnSpc>
                <a:spcPct val="200000"/>
              </a:lnSpc>
            </a:pPr>
            <a:r>
              <a:rPr lang="pt-BR" sz="3600" dirty="0">
                <a:latin typeface="Montserrat" panose="00000500000000000000" pitchFamily="2" charset="0"/>
                <a:ea typeface="Open Sans" panose="020B0606030504020204" pitchFamily="34" charset="0"/>
                <a:cs typeface="Open Sans" panose="020B0606030504020204" pitchFamily="34" charset="0"/>
              </a:rPr>
              <a:t>9) Término da reforma ARQUIBANCADA ESTÁDIO</a:t>
            </a:r>
          </a:p>
          <a:p>
            <a:pPr algn="just">
              <a:lnSpc>
                <a:spcPct val="200000"/>
              </a:lnSpc>
            </a:pPr>
            <a:r>
              <a:rPr lang="pt-BR" sz="3600" dirty="0">
                <a:latin typeface="Montserrat" panose="00000500000000000000" pitchFamily="2" charset="0"/>
                <a:ea typeface="Open Sans" panose="020B0606030504020204" pitchFamily="34" charset="0"/>
                <a:cs typeface="Open Sans" panose="020B0606030504020204" pitchFamily="34" charset="0"/>
              </a:rPr>
              <a:t>10) Término pavimentação DONA HERMÍNIA</a:t>
            </a:r>
          </a:p>
          <a:p>
            <a:pPr algn="just">
              <a:lnSpc>
                <a:spcPct val="200000"/>
              </a:lnSpc>
            </a:pPr>
            <a:r>
              <a:rPr lang="pt-BR" sz="3600" dirty="0">
                <a:latin typeface="Montserrat" panose="00000500000000000000" pitchFamily="2" charset="0"/>
                <a:ea typeface="Open Sans" panose="020B0606030504020204" pitchFamily="34" charset="0"/>
                <a:cs typeface="Open Sans" panose="020B0606030504020204" pitchFamily="34" charset="0"/>
              </a:rPr>
              <a:t>11) Término da reestruturação PRAÇA 8 DE MARÇO</a:t>
            </a:r>
          </a:p>
          <a:p>
            <a:pPr algn="just">
              <a:lnSpc>
                <a:spcPct val="200000"/>
              </a:lnSpc>
            </a:pPr>
            <a:r>
              <a:rPr lang="pt-BR" sz="3600" dirty="0">
                <a:latin typeface="Montserrat" panose="00000500000000000000" pitchFamily="2" charset="0"/>
                <a:ea typeface="Open Sans" panose="020B0606030504020204" pitchFamily="34" charset="0"/>
                <a:cs typeface="Open Sans" panose="020B0606030504020204" pitchFamily="34" charset="0"/>
              </a:rPr>
              <a:t>12) Mais de 3.000 atendimentos ILUMINAÇÃO PÚBLICA</a:t>
            </a:r>
            <a:endParaRPr lang="en-ID" sz="3600" dirty="0">
              <a:latin typeface="Montserrat" panose="00000500000000000000" pitchFamily="2" charset="0"/>
              <a:ea typeface="Open Sans" panose="020B0606030504020204" pitchFamily="34" charset="0"/>
              <a:cs typeface="Open Sans" panose="020B0606030504020204" pitchFamily="34" charset="0"/>
            </a:endParaRPr>
          </a:p>
        </p:txBody>
      </p:sp>
      <p:pic>
        <p:nvPicPr>
          <p:cNvPr id="4" name="Espaço Reservado para Imagem 3">
            <a:extLst>
              <a:ext uri="{FF2B5EF4-FFF2-40B4-BE49-F238E27FC236}">
                <a16:creationId xmlns:a16="http://schemas.microsoft.com/office/drawing/2014/main" id="{3F9AD327-C9EB-43AD-B254-4FC00474E387}"/>
              </a:ext>
            </a:extLst>
          </p:cNvPr>
          <p:cNvPicPr>
            <a:picLocks noGrp="1" noChangeAspect="1"/>
          </p:cNvPicPr>
          <p:nvPr>
            <p:ph type="pic" sz="quarter" idx="10"/>
          </p:nvPr>
        </p:nvPicPr>
        <p:blipFill>
          <a:blip r:embed="rId2"/>
          <a:srcRect l="7577" r="7577"/>
          <a:stretch>
            <a:fillRect/>
          </a:stretch>
        </p:blipFill>
        <p:spPr>
          <a:xfrm>
            <a:off x="714536" y="5388800"/>
            <a:ext cx="7754693" cy="8066087"/>
          </a:xfrm>
        </p:spPr>
      </p:pic>
      <p:pic>
        <p:nvPicPr>
          <p:cNvPr id="17" name="Espaço Reservado para Imagem 10">
            <a:extLst>
              <a:ext uri="{FF2B5EF4-FFF2-40B4-BE49-F238E27FC236}">
                <a16:creationId xmlns:a16="http://schemas.microsoft.com/office/drawing/2014/main" id="{F0D6F0DF-8D62-40AC-B954-5AAF30DDF765}"/>
              </a:ext>
            </a:extLst>
          </p:cNvPr>
          <p:cNvPicPr>
            <a:picLocks noChangeAspect="1"/>
          </p:cNvPicPr>
          <p:nvPr/>
        </p:nvPicPr>
        <p:blipFill>
          <a:blip r:embed="rId3"/>
          <a:srcRect/>
          <a:stretch/>
        </p:blipFill>
        <p:spPr>
          <a:xfrm>
            <a:off x="3965821" y="261113"/>
            <a:ext cx="6226629" cy="6226629"/>
          </a:xfrm>
          <a:custGeom>
            <a:avLst/>
            <a:gdLst>
              <a:gd name="connsiteX0" fmla="*/ 921906 w 5531326"/>
              <a:gd name="connsiteY0" fmla="*/ 0 h 5531326"/>
              <a:gd name="connsiteX1" fmla="*/ 5531326 w 5531326"/>
              <a:gd name="connsiteY1" fmla="*/ 0 h 5531326"/>
              <a:gd name="connsiteX2" fmla="*/ 5531326 w 5531326"/>
              <a:gd name="connsiteY2" fmla="*/ 4609420 h 5531326"/>
              <a:gd name="connsiteX3" fmla="*/ 4609420 w 5531326"/>
              <a:gd name="connsiteY3" fmla="*/ 5531326 h 5531326"/>
              <a:gd name="connsiteX4" fmla="*/ 0 w 5531326"/>
              <a:gd name="connsiteY4" fmla="*/ 5531326 h 5531326"/>
              <a:gd name="connsiteX5" fmla="*/ 0 w 5531326"/>
              <a:gd name="connsiteY5" fmla="*/ 921906 h 5531326"/>
              <a:gd name="connsiteX6" fmla="*/ 921906 w 5531326"/>
              <a:gd name="connsiteY6" fmla="*/ 0 h 553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1326" h="5531326">
                <a:moveTo>
                  <a:pt x="921906" y="0"/>
                </a:moveTo>
                <a:lnTo>
                  <a:pt x="5531326" y="0"/>
                </a:lnTo>
                <a:lnTo>
                  <a:pt x="5531326" y="4609420"/>
                </a:lnTo>
                <a:cubicBezTo>
                  <a:pt x="5531326" y="5118575"/>
                  <a:pt x="5118575" y="5531326"/>
                  <a:pt x="4609420" y="5531326"/>
                </a:cubicBezTo>
                <a:lnTo>
                  <a:pt x="0" y="5531326"/>
                </a:lnTo>
                <a:lnTo>
                  <a:pt x="0" y="921906"/>
                </a:lnTo>
                <a:cubicBezTo>
                  <a:pt x="0" y="412751"/>
                  <a:pt x="412751" y="0"/>
                  <a:pt x="921906" y="0"/>
                </a:cubicBezTo>
                <a:close/>
              </a:path>
            </a:pathLst>
          </a:custGeom>
        </p:spPr>
      </p:pic>
    </p:spTree>
    <p:extLst>
      <p:ext uri="{BB962C8B-B14F-4D97-AF65-F5344CB8AC3E}">
        <p14:creationId xmlns:p14="http://schemas.microsoft.com/office/powerpoint/2010/main" val="2021195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2">
            <a:extLst>
              <a:ext uri="{FF2B5EF4-FFF2-40B4-BE49-F238E27FC236}">
                <a16:creationId xmlns:a16="http://schemas.microsoft.com/office/drawing/2014/main" id="{0D5EB3CE-16AD-5145-9C1A-1A0760295B4B}"/>
              </a:ext>
            </a:extLst>
          </p:cNvPr>
          <p:cNvSpPr/>
          <p:nvPr/>
        </p:nvSpPr>
        <p:spPr>
          <a:xfrm rot="5400000">
            <a:off x="18134012" y="317282"/>
            <a:ext cx="6270171"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10" name="Slide Number Placeholder 6">
            <a:extLst>
              <a:ext uri="{FF2B5EF4-FFF2-40B4-BE49-F238E27FC236}">
                <a16:creationId xmlns:a16="http://schemas.microsoft.com/office/drawing/2014/main" id="{7C2628C7-51C7-FB42-9F66-3CD7D8DDA420}"/>
              </a:ext>
            </a:extLst>
          </p:cNvPr>
          <p:cNvSpPr txBox="1">
            <a:spLocks/>
          </p:cNvSpPr>
          <p:nvPr/>
        </p:nvSpPr>
        <p:spPr>
          <a:xfrm>
            <a:off x="19885685" y="1714309"/>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2400" b="1" spc="300" dirty="0">
              <a:solidFill>
                <a:schemeClr val="accent1"/>
              </a:solidFill>
              <a:latin typeface="Poppins" pitchFamily="2" charset="77"/>
              <a:cs typeface="Poppins" pitchFamily="2" charset="77"/>
            </a:endParaRPr>
          </a:p>
        </p:txBody>
      </p:sp>
      <p:sp>
        <p:nvSpPr>
          <p:cNvPr id="14" name="TextBox 13">
            <a:extLst>
              <a:ext uri="{FF2B5EF4-FFF2-40B4-BE49-F238E27FC236}">
                <a16:creationId xmlns:a16="http://schemas.microsoft.com/office/drawing/2014/main" id="{BDE964A3-4D3C-2247-91DC-5E9F7741B3EF}"/>
              </a:ext>
            </a:extLst>
          </p:cNvPr>
          <p:cNvSpPr txBox="1"/>
          <p:nvPr/>
        </p:nvSpPr>
        <p:spPr>
          <a:xfrm>
            <a:off x="560152" y="2669435"/>
            <a:ext cx="8021140" cy="6577378"/>
          </a:xfrm>
          <a:prstGeom prst="rect">
            <a:avLst/>
          </a:prstGeom>
          <a:noFill/>
        </p:spPr>
        <p:txBody>
          <a:bodyPr wrap="square" rtlCol="0">
            <a:spAutoFit/>
          </a:bodyPr>
          <a:lstStyle/>
          <a:p>
            <a:pPr marL="742950" indent="-742950" algn="just">
              <a:lnSpc>
                <a:spcPct val="200000"/>
              </a:lnSpc>
              <a:buAutoNum type="arabicParenR"/>
            </a:pPr>
            <a:r>
              <a:rPr lang="pt-BR" sz="3600" dirty="0">
                <a:latin typeface="Montserrat" panose="00000500000000000000" pitchFamily="2" charset="0"/>
                <a:ea typeface="Open Sans" panose="020B0606030504020204" pitchFamily="34" charset="0"/>
                <a:cs typeface="Open Sans" panose="020B0606030504020204" pitchFamily="34" charset="0"/>
              </a:rPr>
              <a:t>Sistema Abastecimento Água PONTILHÃO E LAGEADINHO</a:t>
            </a:r>
          </a:p>
          <a:p>
            <a:pPr marL="742950" indent="-742950" algn="just">
              <a:lnSpc>
                <a:spcPct val="200000"/>
              </a:lnSpc>
              <a:buAutoNum type="arabicParenR"/>
            </a:pPr>
            <a:r>
              <a:rPr lang="pt-BR" sz="3600" dirty="0">
                <a:latin typeface="Montserrat" panose="00000500000000000000" pitchFamily="2" charset="0"/>
                <a:ea typeface="Open Sans" panose="020B0606030504020204" pitchFamily="34" charset="0"/>
                <a:cs typeface="Open Sans" panose="020B0606030504020204" pitchFamily="34" charset="0"/>
              </a:rPr>
              <a:t> Pavimentação das Ruas da VILA BUASKI</a:t>
            </a:r>
          </a:p>
          <a:p>
            <a:pPr algn="just">
              <a:lnSpc>
                <a:spcPct val="200000"/>
              </a:lnSpc>
            </a:pPr>
            <a:r>
              <a:rPr lang="pt-BR" sz="3600" dirty="0">
                <a:latin typeface="Montserrat" panose="00000500000000000000" pitchFamily="2" charset="0"/>
                <a:ea typeface="Open Sans" panose="020B0606030504020204" pitchFamily="34" charset="0"/>
                <a:cs typeface="Open Sans" panose="020B0606030504020204" pitchFamily="34" charset="0"/>
              </a:rPr>
              <a:t>3) Centro de Convivência do Idoso</a:t>
            </a:r>
          </a:p>
          <a:p>
            <a:pPr algn="just">
              <a:lnSpc>
                <a:spcPct val="200000"/>
              </a:lnSpc>
            </a:pPr>
            <a:r>
              <a:rPr lang="pt-BR" sz="3600" dirty="0">
                <a:latin typeface="Montserrat" panose="00000500000000000000" pitchFamily="2" charset="0"/>
                <a:ea typeface="Open Sans" panose="020B0606030504020204" pitchFamily="34" charset="0"/>
                <a:cs typeface="Open Sans" panose="020B0606030504020204" pitchFamily="34" charset="0"/>
              </a:rPr>
              <a:t>4) Ata registro para PARQUINHOS</a:t>
            </a:r>
            <a:endParaRPr lang="en-ID" sz="3600" dirty="0">
              <a:latin typeface="Montserrat" panose="00000500000000000000" pitchFamily="2" charset="0"/>
              <a:ea typeface="Open Sans" panose="020B0606030504020204" pitchFamily="34" charset="0"/>
              <a:cs typeface="Open Sans" panose="020B0606030504020204" pitchFamily="34" charset="0"/>
            </a:endParaRPr>
          </a:p>
        </p:txBody>
      </p:sp>
      <p:sp>
        <p:nvSpPr>
          <p:cNvPr id="16" name="TextBox 15">
            <a:extLst>
              <a:ext uri="{FF2B5EF4-FFF2-40B4-BE49-F238E27FC236}">
                <a16:creationId xmlns:a16="http://schemas.microsoft.com/office/drawing/2014/main" id="{3A99FFF0-A6D1-E346-83C5-E32790A564AF}"/>
              </a:ext>
            </a:extLst>
          </p:cNvPr>
          <p:cNvSpPr txBox="1"/>
          <p:nvPr/>
        </p:nvSpPr>
        <p:spPr>
          <a:xfrm>
            <a:off x="7465218" y="8366850"/>
            <a:ext cx="5436464" cy="567463"/>
          </a:xfrm>
          <a:prstGeom prst="rect">
            <a:avLst/>
          </a:prstGeom>
          <a:noFill/>
        </p:spPr>
        <p:txBody>
          <a:bodyPr wrap="square" rtlCol="0">
            <a:spAutoFit/>
          </a:bodyPr>
          <a:lstStyle/>
          <a:p>
            <a:pPr algn="just">
              <a:lnSpc>
                <a:spcPct val="200000"/>
              </a:lnSpc>
            </a:pP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7" name="Espaço Reservado para Imagem 6">
            <a:extLst>
              <a:ext uri="{FF2B5EF4-FFF2-40B4-BE49-F238E27FC236}">
                <a16:creationId xmlns:a16="http://schemas.microsoft.com/office/drawing/2014/main" id="{2D4003D5-617F-466D-AC39-404CD8E80AE9}"/>
              </a:ext>
            </a:extLst>
          </p:cNvPr>
          <p:cNvPicPr>
            <a:picLocks noGrp="1" noChangeAspect="1"/>
          </p:cNvPicPr>
          <p:nvPr>
            <p:ph type="pic" sz="quarter" idx="10"/>
          </p:nvPr>
        </p:nvPicPr>
        <p:blipFill>
          <a:blip r:embed="rId2"/>
          <a:srcRect l="342" r="342"/>
          <a:stretch>
            <a:fillRect/>
          </a:stretch>
        </p:blipFill>
        <p:spPr>
          <a:xfrm>
            <a:off x="9788366" y="1959361"/>
            <a:ext cx="7022525" cy="7071631"/>
          </a:xfrm>
        </p:spPr>
      </p:pic>
      <p:pic>
        <p:nvPicPr>
          <p:cNvPr id="24" name="Espaço Reservado para Imagem 23">
            <a:extLst>
              <a:ext uri="{FF2B5EF4-FFF2-40B4-BE49-F238E27FC236}">
                <a16:creationId xmlns:a16="http://schemas.microsoft.com/office/drawing/2014/main" id="{248BBD47-5434-40A1-801A-6AA54CD555AF}"/>
              </a:ext>
            </a:extLst>
          </p:cNvPr>
          <p:cNvPicPr>
            <a:picLocks noGrp="1" noChangeAspect="1"/>
          </p:cNvPicPr>
          <p:nvPr>
            <p:ph type="pic" sz="quarter" idx="13"/>
          </p:nvPr>
        </p:nvPicPr>
        <p:blipFill>
          <a:blip r:embed="rId3"/>
          <a:srcRect l="16883" r="16883"/>
          <a:stretch>
            <a:fillRect/>
          </a:stretch>
        </p:blipFill>
        <p:spPr>
          <a:xfrm>
            <a:off x="15669758" y="8273552"/>
            <a:ext cx="4972050" cy="5008563"/>
          </a:xfrm>
        </p:spPr>
      </p:pic>
      <p:pic>
        <p:nvPicPr>
          <p:cNvPr id="26" name="Espaço Reservado para Imagem 25">
            <a:extLst>
              <a:ext uri="{FF2B5EF4-FFF2-40B4-BE49-F238E27FC236}">
                <a16:creationId xmlns:a16="http://schemas.microsoft.com/office/drawing/2014/main" id="{F6B5C85D-0E6E-4D2A-8A61-49DA3000A31F}"/>
              </a:ext>
            </a:extLst>
          </p:cNvPr>
          <p:cNvPicPr>
            <a:picLocks noGrp="1" noChangeAspect="1"/>
          </p:cNvPicPr>
          <p:nvPr>
            <p:ph type="pic" sz="quarter" idx="11"/>
          </p:nvPr>
        </p:nvPicPr>
        <p:blipFill>
          <a:blip r:embed="rId4"/>
          <a:srcRect l="12751" r="12751"/>
          <a:stretch>
            <a:fillRect/>
          </a:stretch>
        </p:blipFill>
        <p:spPr>
          <a:xfrm>
            <a:off x="17627754" y="2142298"/>
            <a:ext cx="5583938" cy="5622987"/>
          </a:xfrm>
        </p:spPr>
      </p:pic>
      <p:sp>
        <p:nvSpPr>
          <p:cNvPr id="23" name="CaixaDeTexto 22">
            <a:extLst>
              <a:ext uri="{FF2B5EF4-FFF2-40B4-BE49-F238E27FC236}">
                <a16:creationId xmlns:a16="http://schemas.microsoft.com/office/drawing/2014/main" id="{DC9FD186-D23C-4B34-B284-9926031D99E5}"/>
              </a:ext>
            </a:extLst>
          </p:cNvPr>
          <p:cNvSpPr txBox="1"/>
          <p:nvPr/>
        </p:nvSpPr>
        <p:spPr>
          <a:xfrm>
            <a:off x="415731" y="806381"/>
            <a:ext cx="13417499" cy="1200329"/>
          </a:xfrm>
          <a:prstGeom prst="rect">
            <a:avLst/>
          </a:prstGeom>
          <a:noFill/>
        </p:spPr>
        <p:txBody>
          <a:bodyPr wrap="square">
            <a:spAutoFit/>
          </a:bodyPr>
          <a:lstStyle/>
          <a:p>
            <a:r>
              <a:rPr lang="en-ID" sz="7200" b="1" spc="300" dirty="0" err="1">
                <a:solidFill>
                  <a:srgbClr val="0070C0"/>
                </a:solidFill>
                <a:latin typeface="Montserrat Black" panose="00000A00000000000000" pitchFamily="2" charset="0"/>
                <a:ea typeface="Open Sans" panose="020B0606030504020204" pitchFamily="34" charset="0"/>
                <a:cs typeface="Poppins" pitchFamily="2" charset="77"/>
              </a:rPr>
              <a:t>Em</a:t>
            </a:r>
            <a:r>
              <a:rPr lang="en-ID" sz="7200" b="1" spc="300" dirty="0">
                <a:solidFill>
                  <a:srgbClr val="0070C0"/>
                </a:solidFill>
                <a:latin typeface="Montserrat Black" panose="00000A00000000000000" pitchFamily="2" charset="0"/>
                <a:ea typeface="Open Sans" panose="020B0606030504020204" pitchFamily="34" charset="0"/>
                <a:cs typeface="Poppins" pitchFamily="2" charset="77"/>
              </a:rPr>
              <a:t> </a:t>
            </a:r>
            <a:r>
              <a:rPr lang="en-ID" sz="7200" b="1" spc="300" dirty="0" err="1">
                <a:solidFill>
                  <a:srgbClr val="0070C0"/>
                </a:solidFill>
                <a:latin typeface="Montserrat Black" panose="00000A00000000000000" pitchFamily="2" charset="0"/>
                <a:ea typeface="Open Sans" panose="020B0606030504020204" pitchFamily="34" charset="0"/>
                <a:cs typeface="Poppins" pitchFamily="2" charset="77"/>
              </a:rPr>
              <a:t>processo</a:t>
            </a:r>
            <a:r>
              <a:rPr lang="en-ID" sz="7200" b="1" spc="300" dirty="0">
                <a:solidFill>
                  <a:srgbClr val="0070C0"/>
                </a:solidFill>
                <a:latin typeface="Montserrat Black" panose="00000A00000000000000" pitchFamily="2" charset="0"/>
                <a:ea typeface="Open Sans" panose="020B0606030504020204" pitchFamily="34" charset="0"/>
                <a:cs typeface="Poppins" pitchFamily="2" charset="77"/>
              </a:rPr>
              <a:t> </a:t>
            </a:r>
            <a:r>
              <a:rPr lang="en-ID" sz="7200" b="1" spc="300" dirty="0" err="1">
                <a:solidFill>
                  <a:srgbClr val="0070C0"/>
                </a:solidFill>
                <a:latin typeface="Montserrat Black" panose="00000A00000000000000" pitchFamily="2" charset="0"/>
                <a:ea typeface="Open Sans" panose="020B0606030504020204" pitchFamily="34" charset="0"/>
                <a:cs typeface="Poppins" pitchFamily="2" charset="77"/>
              </a:rPr>
              <a:t>licitatório</a:t>
            </a:r>
            <a:endParaRPr lang="en-ID" sz="72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Tree>
    <p:extLst>
      <p:ext uri="{BB962C8B-B14F-4D97-AF65-F5344CB8AC3E}">
        <p14:creationId xmlns:p14="http://schemas.microsoft.com/office/powerpoint/2010/main" val="906518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a:extLst>
              <a:ext uri="{FF2B5EF4-FFF2-40B4-BE49-F238E27FC236}">
                <a16:creationId xmlns:a16="http://schemas.microsoft.com/office/drawing/2014/main" id="{4C6F91F2-DD0A-8848-9516-E875F9D9F770}"/>
              </a:ext>
            </a:extLst>
          </p:cNvPr>
          <p:cNvSpPr/>
          <p:nvPr/>
        </p:nvSpPr>
        <p:spPr>
          <a:xfrm rot="5400000">
            <a:off x="-2346995" y="3061985"/>
            <a:ext cx="11538857"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7" name="Slide Number Placeholder 6">
            <a:extLst>
              <a:ext uri="{FF2B5EF4-FFF2-40B4-BE49-F238E27FC236}">
                <a16:creationId xmlns:a16="http://schemas.microsoft.com/office/drawing/2014/main" id="{697C8867-F701-BE45-A893-49B534E8A54C}"/>
              </a:ext>
            </a:extLst>
          </p:cNvPr>
          <p:cNvSpPr txBox="1">
            <a:spLocks/>
          </p:cNvSpPr>
          <p:nvPr/>
        </p:nvSpPr>
        <p:spPr>
          <a:xfrm>
            <a:off x="19885685" y="1714309"/>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2400" b="1" spc="300" dirty="0">
              <a:solidFill>
                <a:schemeClr val="accent1"/>
              </a:solidFill>
              <a:latin typeface="Poppins" pitchFamily="2" charset="77"/>
              <a:cs typeface="Poppins" pitchFamily="2" charset="77"/>
            </a:endParaRPr>
          </a:p>
        </p:txBody>
      </p:sp>
      <p:sp>
        <p:nvSpPr>
          <p:cNvPr id="8" name="TextBox 7">
            <a:extLst>
              <a:ext uri="{FF2B5EF4-FFF2-40B4-BE49-F238E27FC236}">
                <a16:creationId xmlns:a16="http://schemas.microsoft.com/office/drawing/2014/main" id="{F57FC190-1765-134E-AB83-696480813A2F}"/>
              </a:ext>
            </a:extLst>
          </p:cNvPr>
          <p:cNvSpPr txBox="1"/>
          <p:nvPr/>
        </p:nvSpPr>
        <p:spPr>
          <a:xfrm>
            <a:off x="13576850" y="2217229"/>
            <a:ext cx="9397471" cy="4366452"/>
          </a:xfrm>
          <a:prstGeom prst="rect">
            <a:avLst/>
          </a:prstGeom>
          <a:noFill/>
        </p:spPr>
        <p:txBody>
          <a:bodyPr wrap="square" rtlCol="0">
            <a:spAutoFit/>
          </a:bodyPr>
          <a:lstStyle/>
          <a:p>
            <a:pPr algn="just">
              <a:lnSpc>
                <a:spcPct val="200000"/>
              </a:lnSpc>
            </a:pPr>
            <a:r>
              <a:rPr lang="pt-BR" sz="3600" dirty="0">
                <a:latin typeface="Montserrat" panose="00000500000000000000" pitchFamily="2" charset="0"/>
                <a:ea typeface="Open Sans" panose="020B0606030504020204" pitchFamily="34" charset="0"/>
                <a:cs typeface="Open Sans" panose="020B0606030504020204" pitchFamily="34" charset="0"/>
              </a:rPr>
              <a:t>5) CMEI BOM JESUS</a:t>
            </a:r>
          </a:p>
          <a:p>
            <a:pPr algn="just">
              <a:lnSpc>
                <a:spcPct val="200000"/>
              </a:lnSpc>
            </a:pPr>
            <a:r>
              <a:rPr lang="pt-BR" sz="3600" dirty="0">
                <a:latin typeface="Montserrat" panose="00000500000000000000" pitchFamily="2" charset="0"/>
                <a:ea typeface="Open Sans" panose="020B0606030504020204" pitchFamily="34" charset="0"/>
                <a:cs typeface="Open Sans" panose="020B0606030504020204" pitchFamily="34" charset="0"/>
              </a:rPr>
              <a:t>6) Pontes ESPIGÃOZINHO e BURRINHO</a:t>
            </a:r>
          </a:p>
          <a:p>
            <a:pPr algn="just">
              <a:lnSpc>
                <a:spcPct val="200000"/>
              </a:lnSpc>
            </a:pPr>
            <a:r>
              <a:rPr lang="pt-BR" sz="3600" dirty="0">
                <a:latin typeface="Montserrat" panose="00000500000000000000" pitchFamily="2" charset="0"/>
                <a:ea typeface="Open Sans" panose="020B0606030504020204" pitchFamily="34" charset="0"/>
                <a:cs typeface="Open Sans" panose="020B0606030504020204" pitchFamily="34" charset="0"/>
              </a:rPr>
              <a:t>7)Pavimentação VILA PALMERINHA, PISTA DE ATLETISMO</a:t>
            </a:r>
            <a:endParaRPr lang="en-ID" sz="3600" dirty="0">
              <a:latin typeface="Montserrat" panose="00000500000000000000" pitchFamily="2"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60B742AA-50DE-614F-9CAB-5EE8D2641341}"/>
              </a:ext>
            </a:extLst>
          </p:cNvPr>
          <p:cNvSpPr txBox="1"/>
          <p:nvPr/>
        </p:nvSpPr>
        <p:spPr>
          <a:xfrm>
            <a:off x="8253046" y="556085"/>
            <a:ext cx="15240001" cy="1323439"/>
          </a:xfrm>
          <a:prstGeom prst="rect">
            <a:avLst/>
          </a:prstGeom>
          <a:noFill/>
        </p:spPr>
        <p:txBody>
          <a:bodyPr wrap="square" rtlCol="0">
            <a:spAutoFit/>
          </a:bodyPr>
          <a:lstStyle/>
          <a:p>
            <a:r>
              <a:rPr lang="en-ID" sz="8000" b="1" spc="300" dirty="0" err="1">
                <a:solidFill>
                  <a:srgbClr val="0070C0"/>
                </a:solidFill>
                <a:latin typeface="Montserrat Black" panose="00000A00000000000000" pitchFamily="2" charset="0"/>
                <a:ea typeface="Open Sans" panose="020B0606030504020204" pitchFamily="34" charset="0"/>
                <a:cs typeface="Poppins" pitchFamily="2" charset="77"/>
              </a:rPr>
              <a:t>Em</a:t>
            </a:r>
            <a:r>
              <a:rPr lang="en-ID" sz="8000" b="1" spc="300" dirty="0">
                <a:solidFill>
                  <a:srgbClr val="0070C0"/>
                </a:solidFill>
                <a:latin typeface="Montserrat Black" panose="00000A00000000000000" pitchFamily="2" charset="0"/>
                <a:ea typeface="Open Sans" panose="020B0606030504020204" pitchFamily="34" charset="0"/>
                <a:cs typeface="Poppins" pitchFamily="2" charset="77"/>
              </a:rPr>
              <a:t> </a:t>
            </a:r>
            <a:r>
              <a:rPr lang="en-ID" sz="8000" b="1" spc="300" dirty="0" err="1">
                <a:solidFill>
                  <a:srgbClr val="0070C0"/>
                </a:solidFill>
                <a:latin typeface="Montserrat Black" panose="00000A00000000000000" pitchFamily="2" charset="0"/>
                <a:ea typeface="Open Sans" panose="020B0606030504020204" pitchFamily="34" charset="0"/>
                <a:cs typeface="Poppins" pitchFamily="2" charset="77"/>
              </a:rPr>
              <a:t>processo</a:t>
            </a:r>
            <a:r>
              <a:rPr lang="en-ID" sz="8000" b="1" spc="300" dirty="0">
                <a:solidFill>
                  <a:srgbClr val="0070C0"/>
                </a:solidFill>
                <a:latin typeface="Montserrat Black" panose="00000A00000000000000" pitchFamily="2" charset="0"/>
                <a:ea typeface="Open Sans" panose="020B0606030504020204" pitchFamily="34" charset="0"/>
                <a:cs typeface="Poppins" pitchFamily="2" charset="77"/>
              </a:rPr>
              <a:t> </a:t>
            </a:r>
            <a:r>
              <a:rPr lang="en-ID" sz="8000" b="1" spc="300" dirty="0" err="1">
                <a:solidFill>
                  <a:srgbClr val="0070C0"/>
                </a:solidFill>
                <a:latin typeface="Montserrat Black" panose="00000A00000000000000" pitchFamily="2" charset="0"/>
                <a:ea typeface="Open Sans" panose="020B0606030504020204" pitchFamily="34" charset="0"/>
                <a:cs typeface="Poppins" pitchFamily="2" charset="77"/>
              </a:rPr>
              <a:t>licitatório</a:t>
            </a:r>
            <a:endParaRPr lang="en-ID" sz="80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10" name="TextBox 9">
            <a:extLst>
              <a:ext uri="{FF2B5EF4-FFF2-40B4-BE49-F238E27FC236}">
                <a16:creationId xmlns:a16="http://schemas.microsoft.com/office/drawing/2014/main" id="{A44AD489-3FE9-7744-9DD0-FAE908B8482C}"/>
              </a:ext>
            </a:extLst>
          </p:cNvPr>
          <p:cNvSpPr txBox="1"/>
          <p:nvPr/>
        </p:nvSpPr>
        <p:spPr>
          <a:xfrm>
            <a:off x="18133086" y="7670513"/>
            <a:ext cx="4573586" cy="567463"/>
          </a:xfrm>
          <a:prstGeom prst="rect">
            <a:avLst/>
          </a:prstGeom>
          <a:noFill/>
        </p:spPr>
        <p:txBody>
          <a:bodyPr wrap="square" rtlCol="0">
            <a:spAutoFit/>
          </a:bodyPr>
          <a:lstStyle/>
          <a:p>
            <a:pPr algn="just">
              <a:lnSpc>
                <a:spcPct val="200000"/>
              </a:lnSpc>
            </a:pPr>
            <a:r>
              <a:rPr lang="en-US" dirty="0">
                <a:latin typeface="Open Sans" panose="020B0606030504020204" pitchFamily="34" charset="0"/>
                <a:ea typeface="Open Sans" panose="020B0606030504020204" pitchFamily="34" charset="0"/>
                <a:cs typeface="Open Sans" panose="020B0606030504020204" pitchFamily="34" charset="0"/>
              </a:rPr>
              <a:t>. </a:t>
            </a:r>
            <a:endParaRPr lang="en-ID" dirty="0">
              <a:latin typeface="Open Sans" panose="020B0606030504020204" pitchFamily="34" charset="0"/>
              <a:ea typeface="Open Sans" panose="020B0606030504020204" pitchFamily="34" charset="0"/>
              <a:cs typeface="Open Sans" panose="020B0606030504020204" pitchFamily="34" charset="0"/>
            </a:endParaRPr>
          </a:p>
        </p:txBody>
      </p:sp>
      <p:pic>
        <p:nvPicPr>
          <p:cNvPr id="16" name="Espaço Reservado para Imagem 15">
            <a:extLst>
              <a:ext uri="{FF2B5EF4-FFF2-40B4-BE49-F238E27FC236}">
                <a16:creationId xmlns:a16="http://schemas.microsoft.com/office/drawing/2014/main" id="{DA182541-346B-437F-B67F-6EAFEFF61257}"/>
              </a:ext>
            </a:extLst>
          </p:cNvPr>
          <p:cNvPicPr>
            <a:picLocks noGrp="1" noChangeAspect="1"/>
          </p:cNvPicPr>
          <p:nvPr>
            <p:ph type="pic" sz="quarter" idx="10"/>
          </p:nvPr>
        </p:nvPicPr>
        <p:blipFill>
          <a:blip r:embed="rId2"/>
          <a:srcRect t="3064" b="3064"/>
          <a:stretch>
            <a:fillRect/>
          </a:stretch>
        </p:blipFill>
        <p:spPr>
          <a:xfrm>
            <a:off x="529248" y="405870"/>
            <a:ext cx="6605588" cy="6200775"/>
          </a:xfrm>
        </p:spPr>
      </p:pic>
      <p:pic>
        <p:nvPicPr>
          <p:cNvPr id="17" name="Espaço Reservado para Imagem 15">
            <a:extLst>
              <a:ext uri="{FF2B5EF4-FFF2-40B4-BE49-F238E27FC236}">
                <a16:creationId xmlns:a16="http://schemas.microsoft.com/office/drawing/2014/main" id="{C919A8CE-1648-49D1-A06D-74F19F4E9491}"/>
              </a:ext>
            </a:extLst>
          </p:cNvPr>
          <p:cNvPicPr>
            <a:picLocks noChangeAspect="1"/>
          </p:cNvPicPr>
          <p:nvPr/>
        </p:nvPicPr>
        <p:blipFill>
          <a:blip r:embed="rId3"/>
          <a:srcRect t="3064" b="3064"/>
          <a:stretch/>
        </p:blipFill>
        <p:spPr>
          <a:xfrm>
            <a:off x="5940509" y="6127929"/>
            <a:ext cx="6923816" cy="6499501"/>
          </a:xfrm>
          <a:custGeom>
            <a:avLst/>
            <a:gdLst>
              <a:gd name="connsiteX0" fmla="*/ 1400524 w 8402977"/>
              <a:gd name="connsiteY0" fmla="*/ 0 h 8534400"/>
              <a:gd name="connsiteX1" fmla="*/ 8402977 w 8402977"/>
              <a:gd name="connsiteY1" fmla="*/ 0 h 8534400"/>
              <a:gd name="connsiteX2" fmla="*/ 8402977 w 8402977"/>
              <a:gd name="connsiteY2" fmla="*/ 7133876 h 8534400"/>
              <a:gd name="connsiteX3" fmla="*/ 7002453 w 8402977"/>
              <a:gd name="connsiteY3" fmla="*/ 8534400 h 8534400"/>
              <a:gd name="connsiteX4" fmla="*/ 0 w 8402977"/>
              <a:gd name="connsiteY4" fmla="*/ 8534400 h 8534400"/>
              <a:gd name="connsiteX5" fmla="*/ 0 w 8402977"/>
              <a:gd name="connsiteY5" fmla="*/ 1400524 h 8534400"/>
              <a:gd name="connsiteX6" fmla="*/ 1400524 w 8402977"/>
              <a:gd name="connsiteY6" fmla="*/ 0 h 853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02977" h="8534400">
                <a:moveTo>
                  <a:pt x="1400524" y="0"/>
                </a:moveTo>
                <a:lnTo>
                  <a:pt x="8402977" y="0"/>
                </a:lnTo>
                <a:lnTo>
                  <a:pt x="8402977" y="7133876"/>
                </a:lnTo>
                <a:cubicBezTo>
                  <a:pt x="8402977" y="7907364"/>
                  <a:pt x="7775941" y="8534400"/>
                  <a:pt x="7002453" y="8534400"/>
                </a:cubicBezTo>
                <a:lnTo>
                  <a:pt x="0" y="8534400"/>
                </a:lnTo>
                <a:lnTo>
                  <a:pt x="0" y="1400524"/>
                </a:lnTo>
                <a:cubicBezTo>
                  <a:pt x="0" y="627036"/>
                  <a:pt x="627036" y="0"/>
                  <a:pt x="1400524" y="0"/>
                </a:cubicBezTo>
                <a:close/>
              </a:path>
            </a:pathLst>
          </a:custGeom>
        </p:spPr>
      </p:pic>
    </p:spTree>
    <p:extLst>
      <p:ext uri="{BB962C8B-B14F-4D97-AF65-F5344CB8AC3E}">
        <p14:creationId xmlns:p14="http://schemas.microsoft.com/office/powerpoint/2010/main" val="1242432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C184AAF-CEE7-034F-BC82-1F6B80390355}"/>
              </a:ext>
            </a:extLst>
          </p:cNvPr>
          <p:cNvSpPr>
            <a:spLocks noGrp="1"/>
          </p:cNvSpPr>
          <p:nvPr>
            <p:ph type="pic" sz="quarter" idx="10"/>
          </p:nvPr>
        </p:nvSpPr>
        <p:spPr>
          <a:xfrm>
            <a:off x="17022998" y="252642"/>
            <a:ext cx="6184848" cy="6605358"/>
          </a:xfrm>
        </p:spPr>
      </p:sp>
      <p:sp>
        <p:nvSpPr>
          <p:cNvPr id="2" name="TextBox 1">
            <a:extLst>
              <a:ext uri="{FF2B5EF4-FFF2-40B4-BE49-F238E27FC236}">
                <a16:creationId xmlns:a16="http://schemas.microsoft.com/office/drawing/2014/main" id="{BB0531BB-FFC1-B748-8493-8ADADAA17046}"/>
              </a:ext>
            </a:extLst>
          </p:cNvPr>
          <p:cNvSpPr txBox="1"/>
          <p:nvPr/>
        </p:nvSpPr>
        <p:spPr>
          <a:xfrm>
            <a:off x="794934" y="677199"/>
            <a:ext cx="18850708" cy="2554545"/>
          </a:xfrm>
          <a:prstGeom prst="rect">
            <a:avLst/>
          </a:prstGeom>
          <a:noFill/>
        </p:spPr>
        <p:txBody>
          <a:bodyPr wrap="square" rtlCol="0">
            <a:spAutoFit/>
          </a:bodyPr>
          <a:lstStyle/>
          <a:p>
            <a:r>
              <a:rPr lang="pt-BR" sz="8000" b="1" spc="300" dirty="0">
                <a:solidFill>
                  <a:srgbClr val="0070C0"/>
                </a:solidFill>
                <a:latin typeface="Montserrat Black" panose="00000A00000000000000" pitchFamily="2" charset="0"/>
                <a:ea typeface="Open Sans" panose="020B0606030504020204" pitchFamily="34" charset="0"/>
                <a:cs typeface="Poppins" pitchFamily="2" charset="77"/>
              </a:rPr>
              <a:t>Em elaboração e aprovação </a:t>
            </a:r>
          </a:p>
          <a:p>
            <a:r>
              <a:rPr lang="pt-BR" sz="8000" b="1" spc="300" dirty="0">
                <a:solidFill>
                  <a:srgbClr val="0070C0"/>
                </a:solidFill>
                <a:latin typeface="Montserrat Black" panose="00000A00000000000000" pitchFamily="2" charset="0"/>
                <a:ea typeface="Open Sans" panose="020B0606030504020204" pitchFamily="34" charset="0"/>
                <a:cs typeface="Poppins" pitchFamily="2" charset="77"/>
              </a:rPr>
              <a:t>de projetos</a:t>
            </a:r>
            <a:endParaRPr lang="en-ID" sz="80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6" name="TextBox 5">
            <a:extLst>
              <a:ext uri="{FF2B5EF4-FFF2-40B4-BE49-F238E27FC236}">
                <a16:creationId xmlns:a16="http://schemas.microsoft.com/office/drawing/2014/main" id="{AC770D75-BC54-5847-B695-AC785E41E880}"/>
              </a:ext>
            </a:extLst>
          </p:cNvPr>
          <p:cNvSpPr txBox="1"/>
          <p:nvPr/>
        </p:nvSpPr>
        <p:spPr>
          <a:xfrm>
            <a:off x="794934" y="3483802"/>
            <a:ext cx="20212819" cy="8303876"/>
          </a:xfrm>
          <a:prstGeom prst="rect">
            <a:avLst/>
          </a:prstGeom>
          <a:noFill/>
        </p:spPr>
        <p:txBody>
          <a:bodyPr wrap="square" rtlCol="0">
            <a:spAutoFit/>
          </a:bodyPr>
          <a:lstStyle/>
          <a:p>
            <a:pPr marL="342900" indent="-342900" algn="just">
              <a:lnSpc>
                <a:spcPct val="150000"/>
              </a:lnSpc>
              <a:buAutoNum type="arabicParenR"/>
            </a:pPr>
            <a:r>
              <a:rPr lang="pt-BR" sz="4000" dirty="0">
                <a:latin typeface="Montserrat" panose="00000500000000000000" pitchFamily="2" charset="0"/>
                <a:ea typeface="Open Sans" panose="020B0606030504020204" pitchFamily="34" charset="0"/>
                <a:cs typeface="Open Sans" panose="020B0606030504020204" pitchFamily="34" charset="0"/>
              </a:rPr>
              <a:t> Ponte MARIA JOANA PORTO RIBEIRO</a:t>
            </a:r>
          </a:p>
          <a:p>
            <a:pPr marL="342900" indent="-342900" algn="just">
              <a:lnSpc>
                <a:spcPct val="150000"/>
              </a:lnSpc>
              <a:buAutoNum type="arabicParenR"/>
            </a:pPr>
            <a:r>
              <a:rPr lang="pt-BR" sz="4000" dirty="0">
                <a:latin typeface="Montserrat" panose="00000500000000000000" pitchFamily="2" charset="0"/>
                <a:ea typeface="Open Sans" panose="020B0606030504020204" pitchFamily="34" charset="0"/>
                <a:cs typeface="Open Sans" panose="020B0606030504020204" pitchFamily="34" charset="0"/>
              </a:rPr>
              <a:t> Pavimentação ruas VILA PINHEIRINHO                    </a:t>
            </a:r>
          </a:p>
          <a:p>
            <a:pPr algn="just">
              <a:lnSpc>
                <a:spcPct val="150000"/>
              </a:lnSpc>
            </a:pPr>
            <a:r>
              <a:rPr lang="pt-BR" sz="4000" dirty="0">
                <a:latin typeface="Montserrat" panose="00000500000000000000" pitchFamily="2" charset="0"/>
                <a:ea typeface="Open Sans" panose="020B0606030504020204" pitchFamily="34" charset="0"/>
                <a:cs typeface="Open Sans" panose="020B0606030504020204" pitchFamily="34" charset="0"/>
              </a:rPr>
              <a:t>3) Revitalização da AVENIDA OZY MENDONÇA DE LIMA</a:t>
            </a:r>
          </a:p>
          <a:p>
            <a:pPr algn="just">
              <a:lnSpc>
                <a:spcPct val="150000"/>
              </a:lnSpc>
            </a:pPr>
            <a:r>
              <a:rPr lang="pt-BR" sz="4000" dirty="0">
                <a:latin typeface="Montserrat" panose="00000500000000000000" pitchFamily="2" charset="0"/>
                <a:ea typeface="Open Sans" panose="020B0606030504020204" pitchFamily="34" charset="0"/>
                <a:cs typeface="Open Sans" panose="020B0606030504020204" pitchFamily="34" charset="0"/>
              </a:rPr>
              <a:t>4) Execução de pedra poliédrica ÁGUA BRANCA</a:t>
            </a:r>
          </a:p>
          <a:p>
            <a:pPr algn="just">
              <a:lnSpc>
                <a:spcPct val="150000"/>
              </a:lnSpc>
            </a:pPr>
            <a:r>
              <a:rPr lang="pt-BR" sz="4000" dirty="0">
                <a:latin typeface="Montserrat" panose="00000500000000000000" pitchFamily="2" charset="0"/>
                <a:ea typeface="Open Sans" panose="020B0606030504020204" pitchFamily="34" charset="0"/>
                <a:cs typeface="Open Sans" panose="020B0606030504020204" pitchFamily="34" charset="0"/>
              </a:rPr>
              <a:t>5) UBS VARGEM GRANDE</a:t>
            </a:r>
          </a:p>
          <a:p>
            <a:pPr algn="just">
              <a:lnSpc>
                <a:spcPct val="150000"/>
              </a:lnSpc>
            </a:pPr>
            <a:r>
              <a:rPr lang="pt-BR" sz="4000" dirty="0">
                <a:latin typeface="Montserrat" panose="00000500000000000000" pitchFamily="2" charset="0"/>
                <a:ea typeface="Open Sans" panose="020B0606030504020204" pitchFamily="34" charset="0"/>
                <a:cs typeface="Open Sans" panose="020B0606030504020204" pitchFamily="34" charset="0"/>
              </a:rPr>
              <a:t>6) PRAÇA DA RODOVIÁRIA</a:t>
            </a:r>
          </a:p>
          <a:p>
            <a:pPr algn="just">
              <a:lnSpc>
                <a:spcPct val="150000"/>
              </a:lnSpc>
            </a:pPr>
            <a:r>
              <a:rPr lang="pt-BR" sz="4000" dirty="0">
                <a:latin typeface="Montserrat" panose="00000500000000000000" pitchFamily="2" charset="0"/>
                <a:ea typeface="Open Sans" panose="020B0606030504020204" pitchFamily="34" charset="0"/>
                <a:cs typeface="Open Sans" panose="020B0606030504020204" pitchFamily="34" charset="0"/>
              </a:rPr>
              <a:t>7) Ambulatório WASHINGTON GUSSO</a:t>
            </a:r>
          </a:p>
          <a:p>
            <a:pPr algn="just">
              <a:lnSpc>
                <a:spcPct val="150000"/>
              </a:lnSpc>
            </a:pPr>
            <a:r>
              <a:rPr lang="pt-BR" sz="4000" dirty="0">
                <a:latin typeface="Montserrat" panose="00000500000000000000" pitchFamily="2" charset="0"/>
                <a:ea typeface="Open Sans" panose="020B0606030504020204" pitchFamily="34" charset="0"/>
                <a:cs typeface="Open Sans" panose="020B0606030504020204" pitchFamily="34" charset="0"/>
              </a:rPr>
              <a:t>8) PAÇO MUNICIPAL</a:t>
            </a:r>
          </a:p>
          <a:p>
            <a:pPr algn="just">
              <a:lnSpc>
                <a:spcPct val="150000"/>
              </a:lnSpc>
            </a:pPr>
            <a:r>
              <a:rPr lang="pt-BR" sz="4000" dirty="0">
                <a:latin typeface="Montserrat" panose="00000500000000000000" pitchFamily="2" charset="0"/>
                <a:ea typeface="Open Sans" panose="020B0606030504020204" pitchFamily="34" charset="0"/>
                <a:cs typeface="Open Sans" panose="020B0606030504020204" pitchFamily="34" charset="0"/>
              </a:rPr>
              <a:t>9) Ata CASAS POPULARES</a:t>
            </a:r>
          </a:p>
        </p:txBody>
      </p:sp>
      <p:sp>
        <p:nvSpPr>
          <p:cNvPr id="4" name="Round Diagonal Corner Rectangle 3">
            <a:extLst>
              <a:ext uri="{FF2B5EF4-FFF2-40B4-BE49-F238E27FC236}">
                <a16:creationId xmlns:a16="http://schemas.microsoft.com/office/drawing/2014/main" id="{08BE3B6D-7316-8945-AD9A-CEED293CDEA5}"/>
              </a:ext>
            </a:extLst>
          </p:cNvPr>
          <p:cNvSpPr/>
          <p:nvPr/>
        </p:nvSpPr>
        <p:spPr>
          <a:xfrm rot="5400000">
            <a:off x="15782521" y="4819923"/>
            <a:ext cx="5769428" cy="11517441"/>
          </a:xfrm>
          <a:prstGeom prst="round2DiagRect">
            <a:avLst>
              <a:gd name="adj1" fmla="val 0"/>
              <a:gd name="adj2" fmla="val 50000"/>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grpSp>
        <p:nvGrpSpPr>
          <p:cNvPr id="19" name="Group 18">
            <a:extLst>
              <a:ext uri="{FF2B5EF4-FFF2-40B4-BE49-F238E27FC236}">
                <a16:creationId xmlns:a16="http://schemas.microsoft.com/office/drawing/2014/main" id="{D6E89DE4-59F3-C945-B0B9-41A292FCC4F1}"/>
              </a:ext>
            </a:extLst>
          </p:cNvPr>
          <p:cNvGrpSpPr/>
          <p:nvPr/>
        </p:nvGrpSpPr>
        <p:grpSpPr>
          <a:xfrm>
            <a:off x="11109999" y="7890058"/>
            <a:ext cx="8695427" cy="1465852"/>
            <a:chOff x="11109999" y="8284075"/>
            <a:chExt cx="8695427" cy="1465852"/>
          </a:xfrm>
        </p:grpSpPr>
        <p:sp>
          <p:nvSpPr>
            <p:cNvPr id="17" name="TextBox 16">
              <a:extLst>
                <a:ext uri="{FF2B5EF4-FFF2-40B4-BE49-F238E27FC236}">
                  <a16:creationId xmlns:a16="http://schemas.microsoft.com/office/drawing/2014/main" id="{FD6E3885-339A-3A40-A479-7D0B7078756C}"/>
                </a:ext>
              </a:extLst>
            </p:cNvPr>
            <p:cNvSpPr txBox="1"/>
            <p:nvPr/>
          </p:nvSpPr>
          <p:spPr>
            <a:xfrm>
              <a:off x="11643800" y="9182464"/>
              <a:ext cx="7627825" cy="567463"/>
            </a:xfrm>
            <a:prstGeom prst="rect">
              <a:avLst/>
            </a:prstGeom>
            <a:noFill/>
          </p:spPr>
          <p:txBody>
            <a:bodyPr wrap="square" rtlCol="0">
              <a:spAutoFit/>
            </a:bodyPr>
            <a:lstStyle/>
            <a:p>
              <a:pPr algn="ctr">
                <a:lnSpc>
                  <a:spcPct val="200000"/>
                </a:lnSpc>
              </a:pPr>
              <a:endParaRPr lang="en-ID"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49BBC347-1537-D34D-9CA6-B7AAA8813BBC}"/>
                </a:ext>
              </a:extLst>
            </p:cNvPr>
            <p:cNvSpPr txBox="1"/>
            <p:nvPr/>
          </p:nvSpPr>
          <p:spPr>
            <a:xfrm>
              <a:off x="11109999" y="8284075"/>
              <a:ext cx="8695427" cy="646331"/>
            </a:xfrm>
            <a:prstGeom prst="rect">
              <a:avLst/>
            </a:prstGeom>
            <a:noFill/>
          </p:spPr>
          <p:txBody>
            <a:bodyPr wrap="square" rtlCol="0">
              <a:spAutoFit/>
            </a:bodyPr>
            <a:lstStyle/>
            <a:p>
              <a:pPr algn="ctr"/>
              <a:endParaRPr lang="en-ID" sz="3600" b="1" spc="300" dirty="0">
                <a:solidFill>
                  <a:schemeClr val="bg1"/>
                </a:solidFill>
                <a:latin typeface="Poppins" pitchFamily="2" charset="77"/>
                <a:ea typeface="Open Sans" panose="020B0606030504020204" pitchFamily="34" charset="0"/>
                <a:cs typeface="Poppins" pitchFamily="2" charset="77"/>
              </a:endParaRPr>
            </a:p>
          </p:txBody>
        </p:sp>
      </p:grpSp>
    </p:spTree>
    <p:extLst>
      <p:ext uri="{BB962C8B-B14F-4D97-AF65-F5344CB8AC3E}">
        <p14:creationId xmlns:p14="http://schemas.microsoft.com/office/powerpoint/2010/main" val="2240789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CEFEBB-5511-A84F-851A-4B0C948BEA63}"/>
              </a:ext>
            </a:extLst>
          </p:cNvPr>
          <p:cNvSpPr txBox="1"/>
          <p:nvPr/>
        </p:nvSpPr>
        <p:spPr>
          <a:xfrm>
            <a:off x="8156550" y="745046"/>
            <a:ext cx="17996641" cy="3785652"/>
          </a:xfrm>
          <a:prstGeom prst="rect">
            <a:avLst/>
          </a:prstGeom>
          <a:noFill/>
        </p:spPr>
        <p:txBody>
          <a:bodyPr wrap="square" rtlCol="0">
            <a:spAutoFit/>
          </a:bodyPr>
          <a:lstStyle/>
          <a:p>
            <a:r>
              <a:rPr lang="pt-BR" sz="7200" b="1" spc="300" dirty="0">
                <a:solidFill>
                  <a:srgbClr val="0070C0"/>
                </a:solidFill>
                <a:latin typeface="Montserrat Black" panose="00000A00000000000000" pitchFamily="2" charset="0"/>
                <a:ea typeface="Open Sans" panose="020B0606030504020204" pitchFamily="34" charset="0"/>
                <a:cs typeface="Poppins" pitchFamily="2" charset="77"/>
              </a:rPr>
              <a:t>Em elaboração e aprovação</a:t>
            </a:r>
          </a:p>
          <a:p>
            <a:r>
              <a:rPr lang="pt-BR" sz="7200" b="1" spc="300" dirty="0">
                <a:solidFill>
                  <a:srgbClr val="0070C0"/>
                </a:solidFill>
                <a:latin typeface="Montserrat Black" panose="00000A00000000000000" pitchFamily="2" charset="0"/>
                <a:ea typeface="Open Sans" panose="020B0606030504020204" pitchFamily="34" charset="0"/>
                <a:cs typeface="Poppins" pitchFamily="2" charset="77"/>
              </a:rPr>
              <a:t>de projetos</a:t>
            </a:r>
            <a:endParaRPr lang="en-ID" sz="7200" b="1" spc="300" dirty="0">
              <a:solidFill>
                <a:srgbClr val="0070C0"/>
              </a:solidFill>
              <a:latin typeface="Montserrat Black" panose="00000A00000000000000" pitchFamily="2" charset="0"/>
              <a:ea typeface="Open Sans" panose="020B0606030504020204" pitchFamily="34" charset="0"/>
              <a:cs typeface="Poppins" pitchFamily="2" charset="77"/>
            </a:endParaRPr>
          </a:p>
          <a:p>
            <a:endParaRPr lang="en-ID" sz="9600" b="1" spc="300" dirty="0">
              <a:solidFill>
                <a:srgbClr val="0070C0"/>
              </a:solidFill>
              <a:latin typeface="Poppins" pitchFamily="2" charset="77"/>
              <a:ea typeface="Open Sans" panose="020B0606030504020204" pitchFamily="34" charset="0"/>
              <a:cs typeface="Poppins" pitchFamily="2" charset="77"/>
            </a:endParaRPr>
          </a:p>
        </p:txBody>
      </p:sp>
      <p:sp>
        <p:nvSpPr>
          <p:cNvPr id="6" name="Freeform 5">
            <a:extLst>
              <a:ext uri="{FF2B5EF4-FFF2-40B4-BE49-F238E27FC236}">
                <a16:creationId xmlns:a16="http://schemas.microsoft.com/office/drawing/2014/main" id="{45E56464-A360-9843-ABAE-C0BFE1CA71E3}"/>
              </a:ext>
            </a:extLst>
          </p:cNvPr>
          <p:cNvSpPr/>
          <p:nvPr/>
        </p:nvSpPr>
        <p:spPr>
          <a:xfrm rot="5400000">
            <a:off x="-1906172" y="3032760"/>
            <a:ext cx="11034932" cy="7314028"/>
          </a:xfrm>
          <a:custGeom>
            <a:avLst/>
            <a:gdLst>
              <a:gd name="connsiteX0" fmla="*/ 0 w 13038898"/>
              <a:gd name="connsiteY0" fmla="*/ 8866483 h 9361716"/>
              <a:gd name="connsiteX1" fmla="*/ 0 w 13038898"/>
              <a:gd name="connsiteY1" fmla="*/ 0 h 9361716"/>
              <a:gd name="connsiteX2" fmla="*/ 9832940 w 13038898"/>
              <a:gd name="connsiteY2" fmla="*/ 0 h 9361716"/>
              <a:gd name="connsiteX3" fmla="*/ 13038898 w 13038898"/>
              <a:gd name="connsiteY3" fmla="*/ 3205957 h 9361716"/>
              <a:gd name="connsiteX4" fmla="*/ 13038898 w 13038898"/>
              <a:gd name="connsiteY4" fmla="*/ 9361716 h 9361716"/>
              <a:gd name="connsiteX5" fmla="*/ 38190 w 13038898"/>
              <a:gd name="connsiteY5" fmla="*/ 9361716 h 9361716"/>
              <a:gd name="connsiteX6" fmla="*/ 36940 w 13038898"/>
              <a:gd name="connsiteY6" fmla="*/ 9354719 h 9361716"/>
              <a:gd name="connsiteX7" fmla="*/ 0 w 13038898"/>
              <a:gd name="connsiteY7" fmla="*/ 8866483 h 9361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38898" h="9361716">
                <a:moveTo>
                  <a:pt x="0" y="8866483"/>
                </a:moveTo>
                <a:lnTo>
                  <a:pt x="0" y="0"/>
                </a:lnTo>
                <a:lnTo>
                  <a:pt x="9832940" y="0"/>
                </a:lnTo>
                <a:cubicBezTo>
                  <a:pt x="11603542" y="0"/>
                  <a:pt x="13038898" y="1435356"/>
                  <a:pt x="13038898" y="3205957"/>
                </a:cubicBezTo>
                <a:lnTo>
                  <a:pt x="13038898" y="9361716"/>
                </a:lnTo>
                <a:lnTo>
                  <a:pt x="38190" y="9361716"/>
                </a:lnTo>
                <a:lnTo>
                  <a:pt x="36940" y="9354719"/>
                </a:lnTo>
                <a:cubicBezTo>
                  <a:pt x="12615" y="9195524"/>
                  <a:pt x="0" y="9032477"/>
                  <a:pt x="0" y="8866483"/>
                </a:cubicBezTo>
                <a:close/>
              </a:path>
            </a:pathLst>
          </a:cu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200" dirty="0">
              <a:latin typeface="Poppins" pitchFamily="2" charset="77"/>
              <a:cs typeface="Poppins" pitchFamily="2" charset="77"/>
            </a:endParaRPr>
          </a:p>
        </p:txBody>
      </p:sp>
      <p:sp>
        <p:nvSpPr>
          <p:cNvPr id="11" name="Slide Number Placeholder 6">
            <a:extLst>
              <a:ext uri="{FF2B5EF4-FFF2-40B4-BE49-F238E27FC236}">
                <a16:creationId xmlns:a16="http://schemas.microsoft.com/office/drawing/2014/main" id="{8F223078-27EE-6045-AD9A-341047FC1AFB}"/>
              </a:ext>
            </a:extLst>
          </p:cNvPr>
          <p:cNvSpPr txBox="1">
            <a:spLocks/>
          </p:cNvSpPr>
          <p:nvPr/>
        </p:nvSpPr>
        <p:spPr>
          <a:xfrm>
            <a:off x="19885685" y="1714309"/>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2400" b="1" spc="300" dirty="0">
              <a:solidFill>
                <a:schemeClr val="accent1"/>
              </a:solidFill>
              <a:latin typeface="Poppins" pitchFamily="2" charset="77"/>
              <a:cs typeface="Poppins" pitchFamily="2" charset="77"/>
            </a:endParaRPr>
          </a:p>
        </p:txBody>
      </p:sp>
      <p:sp>
        <p:nvSpPr>
          <p:cNvPr id="17" name="TextBox 16">
            <a:extLst>
              <a:ext uri="{FF2B5EF4-FFF2-40B4-BE49-F238E27FC236}">
                <a16:creationId xmlns:a16="http://schemas.microsoft.com/office/drawing/2014/main" id="{B8A0ABAE-AED6-C944-9EAE-E255BE3717AE}"/>
              </a:ext>
            </a:extLst>
          </p:cNvPr>
          <p:cNvSpPr txBox="1"/>
          <p:nvPr/>
        </p:nvSpPr>
        <p:spPr>
          <a:xfrm>
            <a:off x="8156550" y="3170066"/>
            <a:ext cx="15336496" cy="9800888"/>
          </a:xfrm>
          <a:prstGeom prst="rect">
            <a:avLst/>
          </a:prstGeom>
          <a:noFill/>
        </p:spPr>
        <p:txBody>
          <a:bodyPr wrap="square" rtlCol="0">
            <a:spAutoFit/>
          </a:bodyPr>
          <a:lstStyle/>
          <a:p>
            <a:pPr algn="just">
              <a:lnSpc>
                <a:spcPct val="200000"/>
              </a:lnSpc>
            </a:pPr>
            <a:r>
              <a:rPr lang="pt-BR" sz="3200" dirty="0">
                <a:latin typeface="Montserrat" panose="00000500000000000000" pitchFamily="2" charset="0"/>
                <a:ea typeface="Open Sans" panose="020B0606030504020204" pitchFamily="34" charset="0"/>
                <a:cs typeface="Open Sans" panose="020B0606030504020204" pitchFamily="34" charset="0"/>
              </a:rPr>
              <a:t>10) BARRACÃO DE RECICLAGEM</a:t>
            </a:r>
          </a:p>
          <a:p>
            <a:pPr algn="just">
              <a:lnSpc>
                <a:spcPct val="200000"/>
              </a:lnSpc>
            </a:pPr>
            <a:r>
              <a:rPr lang="pt-BR" sz="3200" dirty="0">
                <a:latin typeface="Montserrat" panose="00000500000000000000" pitchFamily="2" charset="0"/>
                <a:ea typeface="Open Sans" panose="020B0606030504020204" pitchFamily="34" charset="0"/>
                <a:cs typeface="Open Sans" panose="020B0606030504020204" pitchFamily="34" charset="0"/>
              </a:rPr>
              <a:t>11) Revitalização PRAÇA PINHEIRINHO</a:t>
            </a:r>
          </a:p>
          <a:p>
            <a:pPr algn="just">
              <a:lnSpc>
                <a:spcPct val="200000"/>
              </a:lnSpc>
            </a:pPr>
            <a:r>
              <a:rPr lang="pt-BR" sz="3200" dirty="0">
                <a:latin typeface="Montserrat" panose="00000500000000000000" pitchFamily="2" charset="0"/>
                <a:ea typeface="Open Sans" panose="020B0606030504020204" pitchFamily="34" charset="0"/>
                <a:cs typeface="Open Sans" panose="020B0606030504020204" pitchFamily="34" charset="0"/>
              </a:rPr>
              <a:t>12) Posto de saúde FARTURA POTINGA</a:t>
            </a:r>
          </a:p>
          <a:p>
            <a:pPr algn="just">
              <a:lnSpc>
                <a:spcPct val="200000"/>
              </a:lnSpc>
            </a:pPr>
            <a:r>
              <a:rPr lang="pt-BR" sz="3200" dirty="0">
                <a:latin typeface="Montserrat" panose="00000500000000000000" pitchFamily="2" charset="0"/>
                <a:ea typeface="Open Sans" panose="020B0606030504020204" pitchFamily="34" charset="0"/>
                <a:cs typeface="Open Sans" panose="020B0606030504020204" pitchFamily="34" charset="0"/>
              </a:rPr>
              <a:t>13) MÃE SÃO MATEUENSE</a:t>
            </a:r>
          </a:p>
          <a:p>
            <a:pPr algn="just">
              <a:lnSpc>
                <a:spcPct val="200000"/>
              </a:lnSpc>
            </a:pPr>
            <a:r>
              <a:rPr lang="pt-BR" sz="3200" dirty="0">
                <a:latin typeface="Montserrat" panose="00000500000000000000" pitchFamily="2" charset="0"/>
                <a:ea typeface="Open Sans" panose="020B0606030504020204" pitchFamily="34" charset="0"/>
                <a:cs typeface="Open Sans" panose="020B0606030504020204" pitchFamily="34" charset="0"/>
              </a:rPr>
              <a:t>14) PARQUE DE EXPOSIÇÕES</a:t>
            </a:r>
          </a:p>
          <a:p>
            <a:pPr algn="just">
              <a:lnSpc>
                <a:spcPct val="200000"/>
              </a:lnSpc>
            </a:pPr>
            <a:r>
              <a:rPr lang="pt-BR" sz="3200" dirty="0">
                <a:latin typeface="Montserrat" panose="00000500000000000000" pitchFamily="2" charset="0"/>
                <a:ea typeface="Open Sans" panose="020B0606030504020204" pitchFamily="34" charset="0"/>
                <a:cs typeface="Open Sans" panose="020B0606030504020204" pitchFamily="34" charset="0"/>
              </a:rPr>
              <a:t>15) Ampliação da escola municipal Apolônia FLUVIÓPOLIS</a:t>
            </a:r>
          </a:p>
          <a:p>
            <a:pPr algn="just">
              <a:lnSpc>
                <a:spcPct val="200000"/>
              </a:lnSpc>
            </a:pPr>
            <a:r>
              <a:rPr lang="pt-BR" sz="3200" dirty="0">
                <a:latin typeface="Montserrat" panose="00000500000000000000" pitchFamily="2" charset="0"/>
                <a:ea typeface="Open Sans" panose="020B0606030504020204" pitchFamily="34" charset="0"/>
                <a:cs typeface="Open Sans" panose="020B0606030504020204" pitchFamily="34" charset="0"/>
              </a:rPr>
              <a:t>16) Almoxarifado Central</a:t>
            </a:r>
          </a:p>
          <a:p>
            <a:pPr algn="just">
              <a:lnSpc>
                <a:spcPct val="200000"/>
              </a:lnSpc>
            </a:pPr>
            <a:r>
              <a:rPr lang="pt-BR" sz="3200" dirty="0">
                <a:latin typeface="Montserrat" panose="00000500000000000000" pitchFamily="2" charset="0"/>
                <a:ea typeface="Open Sans" panose="020B0606030504020204" pitchFamily="34" charset="0"/>
                <a:cs typeface="Open Sans" panose="020B0606030504020204" pitchFamily="34" charset="0"/>
              </a:rPr>
              <a:t>17) Reforma CPANS</a:t>
            </a:r>
          </a:p>
          <a:p>
            <a:pPr algn="just">
              <a:lnSpc>
                <a:spcPct val="200000"/>
              </a:lnSpc>
            </a:pPr>
            <a:r>
              <a:rPr lang="pt-BR" sz="3200" dirty="0">
                <a:latin typeface="Montserrat" panose="00000500000000000000" pitchFamily="2" charset="0"/>
                <a:ea typeface="Open Sans" panose="020B0606030504020204" pitchFamily="34" charset="0"/>
                <a:cs typeface="Open Sans" panose="020B0606030504020204" pitchFamily="34" charset="0"/>
              </a:rPr>
              <a:t>18) Pavimentação 5 lotes rescindidos</a:t>
            </a:r>
          </a:p>
          <a:p>
            <a:pPr algn="just">
              <a:lnSpc>
                <a:spcPct val="200000"/>
              </a:lnSpc>
            </a:pPr>
            <a:r>
              <a:rPr lang="pt-BR" sz="3200" dirty="0">
                <a:latin typeface="Montserrat" panose="00000500000000000000" pitchFamily="2" charset="0"/>
                <a:ea typeface="Open Sans" panose="020B0606030504020204" pitchFamily="34" charset="0"/>
                <a:cs typeface="Open Sans" panose="020B0606030504020204" pitchFamily="34" charset="0"/>
              </a:rPr>
              <a:t>19) Pavimentação Jardim SANTA CRUZ</a:t>
            </a:r>
            <a:endParaRPr lang="en-ID" sz="3200" dirty="0">
              <a:latin typeface="Montserrat" panose="00000500000000000000" pitchFamily="2" charset="0"/>
              <a:ea typeface="Open Sans" panose="020B0606030504020204" pitchFamily="34" charset="0"/>
              <a:cs typeface="Open Sans" panose="020B0606030504020204" pitchFamily="34" charset="0"/>
            </a:endParaRPr>
          </a:p>
        </p:txBody>
      </p:sp>
      <p:sp>
        <p:nvSpPr>
          <p:cNvPr id="5" name="Picture Placeholder 4">
            <a:extLst>
              <a:ext uri="{FF2B5EF4-FFF2-40B4-BE49-F238E27FC236}">
                <a16:creationId xmlns:a16="http://schemas.microsoft.com/office/drawing/2014/main" id="{2CEC1766-F231-FF4C-8D5C-D66F4040EC62}"/>
              </a:ext>
            </a:extLst>
          </p:cNvPr>
          <p:cNvSpPr>
            <a:spLocks noGrp="1"/>
          </p:cNvSpPr>
          <p:nvPr>
            <p:ph type="pic" sz="quarter" idx="10"/>
          </p:nvPr>
        </p:nvSpPr>
        <p:spPr>
          <a:xfrm>
            <a:off x="209843" y="3170066"/>
            <a:ext cx="7433603" cy="6114611"/>
          </a:xfrm>
        </p:spPr>
      </p:sp>
    </p:spTree>
    <p:extLst>
      <p:ext uri="{BB962C8B-B14F-4D97-AF65-F5344CB8AC3E}">
        <p14:creationId xmlns:p14="http://schemas.microsoft.com/office/powerpoint/2010/main" val="1547618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ED0B0D36-2203-194A-A96B-B264F5B15C05}"/>
              </a:ext>
            </a:extLst>
          </p:cNvPr>
          <p:cNvSpPr/>
          <p:nvPr/>
        </p:nvSpPr>
        <p:spPr>
          <a:xfrm rot="5400000">
            <a:off x="12514836" y="1924291"/>
            <a:ext cx="12679669" cy="10280511"/>
          </a:xfrm>
          <a:custGeom>
            <a:avLst/>
            <a:gdLst>
              <a:gd name="connsiteX0" fmla="*/ 0 w 13038898"/>
              <a:gd name="connsiteY0" fmla="*/ 8866483 h 9361716"/>
              <a:gd name="connsiteX1" fmla="*/ 0 w 13038898"/>
              <a:gd name="connsiteY1" fmla="*/ 0 h 9361716"/>
              <a:gd name="connsiteX2" fmla="*/ 9832940 w 13038898"/>
              <a:gd name="connsiteY2" fmla="*/ 0 h 9361716"/>
              <a:gd name="connsiteX3" fmla="*/ 13038898 w 13038898"/>
              <a:gd name="connsiteY3" fmla="*/ 3205957 h 9361716"/>
              <a:gd name="connsiteX4" fmla="*/ 13038898 w 13038898"/>
              <a:gd name="connsiteY4" fmla="*/ 9361716 h 9361716"/>
              <a:gd name="connsiteX5" fmla="*/ 38190 w 13038898"/>
              <a:gd name="connsiteY5" fmla="*/ 9361716 h 9361716"/>
              <a:gd name="connsiteX6" fmla="*/ 36940 w 13038898"/>
              <a:gd name="connsiteY6" fmla="*/ 9354719 h 9361716"/>
              <a:gd name="connsiteX7" fmla="*/ 0 w 13038898"/>
              <a:gd name="connsiteY7" fmla="*/ 8866483 h 9361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38898" h="9361716">
                <a:moveTo>
                  <a:pt x="0" y="8866483"/>
                </a:moveTo>
                <a:lnTo>
                  <a:pt x="0" y="0"/>
                </a:lnTo>
                <a:lnTo>
                  <a:pt x="9832940" y="0"/>
                </a:lnTo>
                <a:cubicBezTo>
                  <a:pt x="11603542" y="0"/>
                  <a:pt x="13038898" y="1435356"/>
                  <a:pt x="13038898" y="3205957"/>
                </a:cubicBezTo>
                <a:lnTo>
                  <a:pt x="13038898" y="9361716"/>
                </a:lnTo>
                <a:lnTo>
                  <a:pt x="38190" y="9361716"/>
                </a:lnTo>
                <a:lnTo>
                  <a:pt x="36940" y="9354719"/>
                </a:lnTo>
                <a:cubicBezTo>
                  <a:pt x="12615" y="9195524"/>
                  <a:pt x="0" y="9032477"/>
                  <a:pt x="0" y="8866483"/>
                </a:cubicBezTo>
                <a:close/>
              </a:path>
            </a:pathLst>
          </a:cu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200" dirty="0">
              <a:latin typeface="Poppins" pitchFamily="2" charset="77"/>
              <a:cs typeface="Poppins" pitchFamily="2" charset="77"/>
            </a:endParaRPr>
          </a:p>
        </p:txBody>
      </p:sp>
      <p:sp>
        <p:nvSpPr>
          <p:cNvPr id="6" name="Slide Number Placeholder 6">
            <a:extLst>
              <a:ext uri="{FF2B5EF4-FFF2-40B4-BE49-F238E27FC236}">
                <a16:creationId xmlns:a16="http://schemas.microsoft.com/office/drawing/2014/main" id="{8B5C462F-CEC8-9B4A-8995-F818B0BBB010}"/>
              </a:ext>
            </a:extLst>
          </p:cNvPr>
          <p:cNvSpPr txBox="1">
            <a:spLocks/>
          </p:cNvSpPr>
          <p:nvPr/>
        </p:nvSpPr>
        <p:spPr>
          <a:xfrm>
            <a:off x="1312680" y="1423395"/>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b="1" spc="300" dirty="0">
              <a:solidFill>
                <a:schemeClr val="accent1"/>
              </a:solidFill>
              <a:latin typeface="Poppins" pitchFamily="2" charset="77"/>
              <a:cs typeface="Poppins" pitchFamily="2" charset="77"/>
            </a:endParaRPr>
          </a:p>
        </p:txBody>
      </p:sp>
      <p:sp>
        <p:nvSpPr>
          <p:cNvPr id="12" name="TextBox 11">
            <a:extLst>
              <a:ext uri="{FF2B5EF4-FFF2-40B4-BE49-F238E27FC236}">
                <a16:creationId xmlns:a16="http://schemas.microsoft.com/office/drawing/2014/main" id="{F4833253-085B-594E-8F49-1EFD2D40E6DB}"/>
              </a:ext>
            </a:extLst>
          </p:cNvPr>
          <p:cNvSpPr txBox="1"/>
          <p:nvPr/>
        </p:nvSpPr>
        <p:spPr>
          <a:xfrm>
            <a:off x="862557" y="4084013"/>
            <a:ext cx="11090334" cy="8534709"/>
          </a:xfrm>
          <a:prstGeom prst="rect">
            <a:avLst/>
          </a:prstGeom>
          <a:noFill/>
        </p:spPr>
        <p:txBody>
          <a:bodyPr wrap="square" rtlCol="0">
            <a:spAutoFit/>
          </a:bodyPr>
          <a:lstStyle/>
          <a:p>
            <a:pPr algn="just">
              <a:lnSpc>
                <a:spcPct val="200000"/>
              </a:lnSpc>
            </a:pPr>
            <a:r>
              <a:rPr lang="pt-BR" sz="4000" dirty="0">
                <a:latin typeface="Montserrat" panose="00000500000000000000" pitchFamily="2" charset="0"/>
                <a:ea typeface="Open Sans" panose="020B0606030504020204" pitchFamily="34" charset="0"/>
                <a:cs typeface="Open Sans" panose="020B0606030504020204" pitchFamily="34" charset="0"/>
              </a:rPr>
              <a:t>20) Ginásio ÁGUA BRANCA</a:t>
            </a:r>
          </a:p>
          <a:p>
            <a:pPr algn="just">
              <a:lnSpc>
                <a:spcPct val="200000"/>
              </a:lnSpc>
            </a:pPr>
            <a:r>
              <a:rPr lang="pt-BR" sz="4000" dirty="0">
                <a:latin typeface="Montserrat" panose="00000500000000000000" pitchFamily="2" charset="0"/>
                <a:ea typeface="Open Sans" panose="020B0606030504020204" pitchFamily="34" charset="0"/>
                <a:cs typeface="Open Sans" panose="020B0606030504020204" pitchFamily="34" charset="0"/>
              </a:rPr>
              <a:t>21) CMEI SANTA CRUZ</a:t>
            </a:r>
          </a:p>
          <a:p>
            <a:pPr algn="just">
              <a:lnSpc>
                <a:spcPct val="200000"/>
              </a:lnSpc>
            </a:pPr>
            <a:r>
              <a:rPr lang="pt-BR" sz="4000" dirty="0">
                <a:latin typeface="Montserrat" panose="00000500000000000000" pitchFamily="2" charset="0"/>
                <a:ea typeface="Open Sans" panose="020B0606030504020204" pitchFamily="34" charset="0"/>
                <a:cs typeface="Open Sans" panose="020B0606030504020204" pitchFamily="34" charset="0"/>
              </a:rPr>
              <a:t>22) CMEI VILA AMERICANA</a:t>
            </a:r>
          </a:p>
          <a:p>
            <a:pPr algn="just">
              <a:lnSpc>
                <a:spcPct val="200000"/>
              </a:lnSpc>
            </a:pPr>
            <a:r>
              <a:rPr lang="pt-BR" sz="4000" dirty="0">
                <a:latin typeface="Montserrat" panose="00000500000000000000" pitchFamily="2" charset="0"/>
                <a:ea typeface="Open Sans" panose="020B0606030504020204" pitchFamily="34" charset="0"/>
                <a:cs typeface="Open Sans" panose="020B0606030504020204" pitchFamily="34" charset="0"/>
              </a:rPr>
              <a:t>23) MEU CAMPINHO ESTIVA</a:t>
            </a:r>
          </a:p>
          <a:p>
            <a:pPr algn="just">
              <a:lnSpc>
                <a:spcPct val="200000"/>
              </a:lnSpc>
            </a:pPr>
            <a:r>
              <a:rPr lang="pt-BR" sz="4000" dirty="0">
                <a:latin typeface="Montserrat" panose="00000500000000000000" pitchFamily="2" charset="0"/>
                <a:ea typeface="Open Sans" panose="020B0606030504020204" pitchFamily="34" charset="0"/>
                <a:cs typeface="Open Sans" panose="020B0606030504020204" pitchFamily="34" charset="0"/>
              </a:rPr>
              <a:t>24) MEU CAMPINHO USINA VELHA</a:t>
            </a:r>
          </a:p>
          <a:p>
            <a:pPr algn="just">
              <a:lnSpc>
                <a:spcPct val="200000"/>
              </a:lnSpc>
            </a:pPr>
            <a:r>
              <a:rPr lang="pt-BR" sz="4000" dirty="0">
                <a:latin typeface="Montserrat" panose="00000500000000000000" pitchFamily="2" charset="0"/>
                <a:ea typeface="Open Sans" panose="020B0606030504020204" pitchFamily="34" charset="0"/>
                <a:cs typeface="Open Sans" panose="020B0606030504020204" pitchFamily="34" charset="0"/>
              </a:rPr>
              <a:t>25) MEU CAMPINHO VILA AMARAL</a:t>
            </a:r>
          </a:p>
          <a:p>
            <a:pPr algn="just">
              <a:lnSpc>
                <a:spcPct val="200000"/>
              </a:lnSpc>
            </a:pPr>
            <a:r>
              <a:rPr lang="pt-BR" sz="4000" dirty="0">
                <a:latin typeface="Montserrat" panose="00000500000000000000" pitchFamily="2" charset="0"/>
                <a:ea typeface="Open Sans" panose="020B0606030504020204" pitchFamily="34" charset="0"/>
                <a:cs typeface="Open Sans" panose="020B0606030504020204" pitchFamily="34" charset="0"/>
              </a:rPr>
              <a:t>26) RESTAURAÇÃO MUSEU</a:t>
            </a:r>
            <a:endParaRPr lang="en-ID" sz="4000" dirty="0">
              <a:latin typeface="Montserrat" panose="00000500000000000000" pitchFamily="2" charset="0"/>
              <a:ea typeface="Open Sans" panose="020B0606030504020204" pitchFamily="34" charset="0"/>
              <a:cs typeface="Open Sans" panose="020B0606030504020204" pitchFamily="34" charset="0"/>
            </a:endParaRPr>
          </a:p>
        </p:txBody>
      </p:sp>
      <p:sp>
        <p:nvSpPr>
          <p:cNvPr id="15" name="Picture Placeholder 14">
            <a:extLst>
              <a:ext uri="{FF2B5EF4-FFF2-40B4-BE49-F238E27FC236}">
                <a16:creationId xmlns:a16="http://schemas.microsoft.com/office/drawing/2014/main" id="{BA4E7733-82B2-594E-83CC-2200C91A5F59}"/>
              </a:ext>
            </a:extLst>
          </p:cNvPr>
          <p:cNvSpPr>
            <a:spLocks noGrp="1"/>
          </p:cNvSpPr>
          <p:nvPr>
            <p:ph type="pic" sz="quarter" idx="10"/>
          </p:nvPr>
        </p:nvSpPr>
        <p:spPr>
          <a:xfrm>
            <a:off x="9894276" y="3673859"/>
            <a:ext cx="8622978" cy="9355016"/>
          </a:xfrm>
        </p:spPr>
      </p:sp>
      <p:sp>
        <p:nvSpPr>
          <p:cNvPr id="16" name="CaixaDeTexto 15">
            <a:extLst>
              <a:ext uri="{FF2B5EF4-FFF2-40B4-BE49-F238E27FC236}">
                <a16:creationId xmlns:a16="http://schemas.microsoft.com/office/drawing/2014/main" id="{45F4C7D0-F7E2-43A8-B0A4-F94CDF965912}"/>
              </a:ext>
            </a:extLst>
          </p:cNvPr>
          <p:cNvSpPr txBox="1"/>
          <p:nvPr/>
        </p:nvSpPr>
        <p:spPr>
          <a:xfrm>
            <a:off x="807934" y="1160458"/>
            <a:ext cx="12906481" cy="2308324"/>
          </a:xfrm>
          <a:prstGeom prst="rect">
            <a:avLst/>
          </a:prstGeom>
          <a:noFill/>
        </p:spPr>
        <p:txBody>
          <a:bodyPr wrap="square">
            <a:spAutoFit/>
          </a:bodyPr>
          <a:lstStyle/>
          <a:p>
            <a:r>
              <a:rPr lang="pt-BR" sz="7200" b="1" spc="300" dirty="0">
                <a:solidFill>
                  <a:srgbClr val="0070C0"/>
                </a:solidFill>
                <a:latin typeface="Montserrat Black" panose="00000A00000000000000" pitchFamily="2" charset="0"/>
                <a:ea typeface="Open Sans" panose="020B0606030504020204" pitchFamily="34" charset="0"/>
                <a:cs typeface="Poppins" pitchFamily="2" charset="77"/>
              </a:rPr>
              <a:t>Em elaboração e aprovação de projetos</a:t>
            </a:r>
            <a:endParaRPr lang="en-ID" sz="72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Tree>
    <p:extLst>
      <p:ext uri="{BB962C8B-B14F-4D97-AF65-F5344CB8AC3E}">
        <p14:creationId xmlns:p14="http://schemas.microsoft.com/office/powerpoint/2010/main" val="1182418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0531BB-FFC1-B748-8493-8ADADAA17046}"/>
              </a:ext>
            </a:extLst>
          </p:cNvPr>
          <p:cNvSpPr txBox="1"/>
          <p:nvPr/>
        </p:nvSpPr>
        <p:spPr>
          <a:xfrm>
            <a:off x="5038876" y="1801211"/>
            <a:ext cx="13209848" cy="1323439"/>
          </a:xfrm>
          <a:prstGeom prst="rect">
            <a:avLst/>
          </a:prstGeom>
          <a:noFill/>
        </p:spPr>
        <p:txBody>
          <a:bodyPr wrap="square" rtlCol="0">
            <a:spAutoFit/>
          </a:bodyPr>
          <a:lstStyle/>
          <a:p>
            <a:pPr algn="ctr"/>
            <a:r>
              <a:rPr lang="pt-BR" sz="8000" b="1" spc="300" dirty="0">
                <a:solidFill>
                  <a:srgbClr val="0070C0"/>
                </a:solidFill>
                <a:latin typeface="Montserrat Black" panose="00000A00000000000000" pitchFamily="2" charset="0"/>
                <a:ea typeface="Open Sans" panose="020B0606030504020204" pitchFamily="34" charset="0"/>
                <a:cs typeface="Poppins" pitchFamily="2" charset="77"/>
              </a:rPr>
              <a:t>PROJETOS DER</a:t>
            </a:r>
            <a:endParaRPr lang="en-ID" sz="80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4" name="Round Diagonal Corner Rectangle 3">
            <a:extLst>
              <a:ext uri="{FF2B5EF4-FFF2-40B4-BE49-F238E27FC236}">
                <a16:creationId xmlns:a16="http://schemas.microsoft.com/office/drawing/2014/main" id="{08BE3B6D-7316-8945-AD9A-CEED293CDEA5}"/>
              </a:ext>
            </a:extLst>
          </p:cNvPr>
          <p:cNvSpPr/>
          <p:nvPr/>
        </p:nvSpPr>
        <p:spPr>
          <a:xfrm rot="5400000">
            <a:off x="15782521" y="4819923"/>
            <a:ext cx="5769428" cy="11517441"/>
          </a:xfrm>
          <a:prstGeom prst="round2DiagRect">
            <a:avLst>
              <a:gd name="adj1" fmla="val 0"/>
              <a:gd name="adj2" fmla="val 50000"/>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grpSp>
        <p:nvGrpSpPr>
          <p:cNvPr id="19" name="Group 18">
            <a:extLst>
              <a:ext uri="{FF2B5EF4-FFF2-40B4-BE49-F238E27FC236}">
                <a16:creationId xmlns:a16="http://schemas.microsoft.com/office/drawing/2014/main" id="{D6E89DE4-59F3-C945-B0B9-41A292FCC4F1}"/>
              </a:ext>
            </a:extLst>
          </p:cNvPr>
          <p:cNvGrpSpPr/>
          <p:nvPr/>
        </p:nvGrpSpPr>
        <p:grpSpPr>
          <a:xfrm>
            <a:off x="11109999" y="7890058"/>
            <a:ext cx="8695427" cy="1465852"/>
            <a:chOff x="11109999" y="8284075"/>
            <a:chExt cx="8695427" cy="1465852"/>
          </a:xfrm>
        </p:grpSpPr>
        <p:sp>
          <p:nvSpPr>
            <p:cNvPr id="17" name="TextBox 16">
              <a:extLst>
                <a:ext uri="{FF2B5EF4-FFF2-40B4-BE49-F238E27FC236}">
                  <a16:creationId xmlns:a16="http://schemas.microsoft.com/office/drawing/2014/main" id="{FD6E3885-339A-3A40-A479-7D0B7078756C}"/>
                </a:ext>
              </a:extLst>
            </p:cNvPr>
            <p:cNvSpPr txBox="1"/>
            <p:nvPr/>
          </p:nvSpPr>
          <p:spPr>
            <a:xfrm>
              <a:off x="11643800" y="9182464"/>
              <a:ext cx="7627825" cy="567463"/>
            </a:xfrm>
            <a:prstGeom prst="rect">
              <a:avLst/>
            </a:prstGeom>
            <a:noFill/>
          </p:spPr>
          <p:txBody>
            <a:bodyPr wrap="square" rtlCol="0">
              <a:spAutoFit/>
            </a:bodyPr>
            <a:lstStyle/>
            <a:p>
              <a:pPr algn="ctr">
                <a:lnSpc>
                  <a:spcPct val="200000"/>
                </a:lnSpc>
              </a:pPr>
              <a:endParaRPr lang="en-ID"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49BBC347-1537-D34D-9CA6-B7AAA8813BBC}"/>
                </a:ext>
              </a:extLst>
            </p:cNvPr>
            <p:cNvSpPr txBox="1"/>
            <p:nvPr/>
          </p:nvSpPr>
          <p:spPr>
            <a:xfrm>
              <a:off x="11109999" y="8284075"/>
              <a:ext cx="8695427" cy="646331"/>
            </a:xfrm>
            <a:prstGeom prst="rect">
              <a:avLst/>
            </a:prstGeom>
            <a:noFill/>
          </p:spPr>
          <p:txBody>
            <a:bodyPr wrap="square" rtlCol="0">
              <a:spAutoFit/>
            </a:bodyPr>
            <a:lstStyle/>
            <a:p>
              <a:pPr algn="ctr"/>
              <a:endParaRPr lang="en-ID" sz="3600" b="1" spc="300" dirty="0">
                <a:solidFill>
                  <a:schemeClr val="bg1"/>
                </a:solidFill>
                <a:latin typeface="Poppins" pitchFamily="2" charset="77"/>
                <a:ea typeface="Open Sans" panose="020B0606030504020204" pitchFamily="34" charset="0"/>
                <a:cs typeface="Poppins" pitchFamily="2" charset="77"/>
              </a:endParaRPr>
            </a:p>
          </p:txBody>
        </p:sp>
      </p:grpSp>
      <p:pic>
        <p:nvPicPr>
          <p:cNvPr id="5" name="Imagem 4">
            <a:extLst>
              <a:ext uri="{FF2B5EF4-FFF2-40B4-BE49-F238E27FC236}">
                <a16:creationId xmlns:a16="http://schemas.microsoft.com/office/drawing/2014/main" id="{100E09F8-F6C2-4967-8FCF-DF6683B484F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99949" y="3873044"/>
            <a:ext cx="23382514" cy="6649403"/>
          </a:xfrm>
          <a:prstGeom prst="rect">
            <a:avLst/>
          </a:prstGeom>
          <a:ln w="25400">
            <a:solidFill>
              <a:schemeClr val="tx1"/>
            </a:solidFill>
          </a:ln>
        </p:spPr>
      </p:pic>
    </p:spTree>
    <p:extLst>
      <p:ext uri="{BB962C8B-B14F-4D97-AF65-F5344CB8AC3E}">
        <p14:creationId xmlns:p14="http://schemas.microsoft.com/office/powerpoint/2010/main" val="2710611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0531BB-FFC1-B748-8493-8ADADAA17046}"/>
              </a:ext>
            </a:extLst>
          </p:cNvPr>
          <p:cNvSpPr txBox="1"/>
          <p:nvPr/>
        </p:nvSpPr>
        <p:spPr>
          <a:xfrm>
            <a:off x="5038876" y="1801211"/>
            <a:ext cx="13209848" cy="2554545"/>
          </a:xfrm>
          <a:prstGeom prst="rect">
            <a:avLst/>
          </a:prstGeom>
          <a:noFill/>
        </p:spPr>
        <p:txBody>
          <a:bodyPr wrap="square" rtlCol="0">
            <a:spAutoFit/>
          </a:bodyPr>
          <a:lstStyle/>
          <a:p>
            <a:pPr algn="ctr"/>
            <a:r>
              <a:rPr lang="pt-BR" sz="8000" b="1" spc="300" dirty="0">
                <a:solidFill>
                  <a:srgbClr val="0070C0"/>
                </a:solidFill>
                <a:latin typeface="Montserrat Black" panose="00000A00000000000000" pitchFamily="2" charset="0"/>
                <a:ea typeface="Open Sans" panose="020B0606030504020204" pitchFamily="34" charset="0"/>
                <a:cs typeface="Poppins" pitchFamily="2" charset="77"/>
              </a:rPr>
              <a:t>PROJETOS MINISTÉRIO DO TURISMO</a:t>
            </a:r>
            <a:endParaRPr lang="en-ID" sz="80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4" name="Round Diagonal Corner Rectangle 3">
            <a:extLst>
              <a:ext uri="{FF2B5EF4-FFF2-40B4-BE49-F238E27FC236}">
                <a16:creationId xmlns:a16="http://schemas.microsoft.com/office/drawing/2014/main" id="{08BE3B6D-7316-8945-AD9A-CEED293CDEA5}"/>
              </a:ext>
            </a:extLst>
          </p:cNvPr>
          <p:cNvSpPr/>
          <p:nvPr/>
        </p:nvSpPr>
        <p:spPr>
          <a:xfrm rot="5400000">
            <a:off x="15782521" y="4819923"/>
            <a:ext cx="5769428" cy="11517441"/>
          </a:xfrm>
          <a:prstGeom prst="round2DiagRect">
            <a:avLst>
              <a:gd name="adj1" fmla="val 0"/>
              <a:gd name="adj2" fmla="val 50000"/>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grpSp>
        <p:nvGrpSpPr>
          <p:cNvPr id="19" name="Group 18">
            <a:extLst>
              <a:ext uri="{FF2B5EF4-FFF2-40B4-BE49-F238E27FC236}">
                <a16:creationId xmlns:a16="http://schemas.microsoft.com/office/drawing/2014/main" id="{D6E89DE4-59F3-C945-B0B9-41A292FCC4F1}"/>
              </a:ext>
            </a:extLst>
          </p:cNvPr>
          <p:cNvGrpSpPr/>
          <p:nvPr/>
        </p:nvGrpSpPr>
        <p:grpSpPr>
          <a:xfrm>
            <a:off x="11109999" y="7890058"/>
            <a:ext cx="8695427" cy="1465852"/>
            <a:chOff x="11109999" y="8284075"/>
            <a:chExt cx="8695427" cy="1465852"/>
          </a:xfrm>
        </p:grpSpPr>
        <p:sp>
          <p:nvSpPr>
            <p:cNvPr id="17" name="TextBox 16">
              <a:extLst>
                <a:ext uri="{FF2B5EF4-FFF2-40B4-BE49-F238E27FC236}">
                  <a16:creationId xmlns:a16="http://schemas.microsoft.com/office/drawing/2014/main" id="{FD6E3885-339A-3A40-A479-7D0B7078756C}"/>
                </a:ext>
              </a:extLst>
            </p:cNvPr>
            <p:cNvSpPr txBox="1"/>
            <p:nvPr/>
          </p:nvSpPr>
          <p:spPr>
            <a:xfrm>
              <a:off x="11643800" y="9182464"/>
              <a:ext cx="7627825" cy="567463"/>
            </a:xfrm>
            <a:prstGeom prst="rect">
              <a:avLst/>
            </a:prstGeom>
            <a:noFill/>
          </p:spPr>
          <p:txBody>
            <a:bodyPr wrap="square" rtlCol="0">
              <a:spAutoFit/>
            </a:bodyPr>
            <a:lstStyle/>
            <a:p>
              <a:pPr algn="ctr">
                <a:lnSpc>
                  <a:spcPct val="200000"/>
                </a:lnSpc>
              </a:pPr>
              <a:endParaRPr lang="en-ID"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49BBC347-1537-D34D-9CA6-B7AAA8813BBC}"/>
                </a:ext>
              </a:extLst>
            </p:cNvPr>
            <p:cNvSpPr txBox="1"/>
            <p:nvPr/>
          </p:nvSpPr>
          <p:spPr>
            <a:xfrm>
              <a:off x="11109999" y="8284075"/>
              <a:ext cx="8695427" cy="646331"/>
            </a:xfrm>
            <a:prstGeom prst="rect">
              <a:avLst/>
            </a:prstGeom>
            <a:noFill/>
          </p:spPr>
          <p:txBody>
            <a:bodyPr wrap="square" rtlCol="0">
              <a:spAutoFit/>
            </a:bodyPr>
            <a:lstStyle/>
            <a:p>
              <a:pPr algn="ctr"/>
              <a:endParaRPr lang="en-ID" sz="3600" b="1" spc="300" dirty="0">
                <a:solidFill>
                  <a:schemeClr val="bg1"/>
                </a:solidFill>
                <a:latin typeface="Poppins" pitchFamily="2" charset="77"/>
                <a:ea typeface="Open Sans" panose="020B0606030504020204" pitchFamily="34" charset="0"/>
                <a:cs typeface="Poppins" pitchFamily="2" charset="77"/>
              </a:endParaRPr>
            </a:p>
          </p:txBody>
        </p:sp>
      </p:grpSp>
      <p:pic>
        <p:nvPicPr>
          <p:cNvPr id="6" name="Imagem 5">
            <a:extLst>
              <a:ext uri="{FF2B5EF4-FFF2-40B4-BE49-F238E27FC236}">
                <a16:creationId xmlns:a16="http://schemas.microsoft.com/office/drawing/2014/main" id="{13200CB9-C6DE-4932-9437-D5BF740FA51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47439" y="5758042"/>
            <a:ext cx="23487533" cy="3871774"/>
          </a:xfrm>
          <a:prstGeom prst="rect">
            <a:avLst/>
          </a:prstGeom>
          <a:ln w="25400">
            <a:solidFill>
              <a:schemeClr val="tx1"/>
            </a:solidFill>
          </a:ln>
        </p:spPr>
      </p:pic>
    </p:spTree>
    <p:extLst>
      <p:ext uri="{BB962C8B-B14F-4D97-AF65-F5344CB8AC3E}">
        <p14:creationId xmlns:p14="http://schemas.microsoft.com/office/powerpoint/2010/main" val="2978807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0531BB-FFC1-B748-8493-8ADADAA17046}"/>
              </a:ext>
            </a:extLst>
          </p:cNvPr>
          <p:cNvSpPr txBox="1"/>
          <p:nvPr/>
        </p:nvSpPr>
        <p:spPr>
          <a:xfrm>
            <a:off x="5038876" y="1801211"/>
            <a:ext cx="13209848" cy="1323439"/>
          </a:xfrm>
          <a:prstGeom prst="rect">
            <a:avLst/>
          </a:prstGeom>
          <a:noFill/>
        </p:spPr>
        <p:txBody>
          <a:bodyPr wrap="square" rtlCol="0">
            <a:spAutoFit/>
          </a:bodyPr>
          <a:lstStyle/>
          <a:p>
            <a:pPr algn="ctr"/>
            <a:r>
              <a:rPr lang="pt-BR" sz="8000" b="1" spc="300" dirty="0">
                <a:solidFill>
                  <a:srgbClr val="0070C0"/>
                </a:solidFill>
                <a:latin typeface="Montserrat Black" panose="00000A00000000000000" pitchFamily="2" charset="0"/>
                <a:ea typeface="Open Sans" panose="020B0606030504020204" pitchFamily="34" charset="0"/>
                <a:cs typeface="Poppins" pitchFamily="2" charset="77"/>
              </a:rPr>
              <a:t>PROJETOS ÓRGÃO FEDERAL</a:t>
            </a:r>
            <a:endParaRPr lang="en-ID" sz="80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4" name="Round Diagonal Corner Rectangle 3">
            <a:extLst>
              <a:ext uri="{FF2B5EF4-FFF2-40B4-BE49-F238E27FC236}">
                <a16:creationId xmlns:a16="http://schemas.microsoft.com/office/drawing/2014/main" id="{08BE3B6D-7316-8945-AD9A-CEED293CDEA5}"/>
              </a:ext>
            </a:extLst>
          </p:cNvPr>
          <p:cNvSpPr/>
          <p:nvPr/>
        </p:nvSpPr>
        <p:spPr>
          <a:xfrm rot="5400000">
            <a:off x="15782521" y="4819923"/>
            <a:ext cx="5769428" cy="11517441"/>
          </a:xfrm>
          <a:prstGeom prst="round2DiagRect">
            <a:avLst>
              <a:gd name="adj1" fmla="val 0"/>
              <a:gd name="adj2" fmla="val 50000"/>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grpSp>
        <p:nvGrpSpPr>
          <p:cNvPr id="19" name="Group 18">
            <a:extLst>
              <a:ext uri="{FF2B5EF4-FFF2-40B4-BE49-F238E27FC236}">
                <a16:creationId xmlns:a16="http://schemas.microsoft.com/office/drawing/2014/main" id="{D6E89DE4-59F3-C945-B0B9-41A292FCC4F1}"/>
              </a:ext>
            </a:extLst>
          </p:cNvPr>
          <p:cNvGrpSpPr/>
          <p:nvPr/>
        </p:nvGrpSpPr>
        <p:grpSpPr>
          <a:xfrm>
            <a:off x="11109999" y="7890058"/>
            <a:ext cx="8695427" cy="1465852"/>
            <a:chOff x="11109999" y="8284075"/>
            <a:chExt cx="8695427" cy="1465852"/>
          </a:xfrm>
        </p:grpSpPr>
        <p:sp>
          <p:nvSpPr>
            <p:cNvPr id="17" name="TextBox 16">
              <a:extLst>
                <a:ext uri="{FF2B5EF4-FFF2-40B4-BE49-F238E27FC236}">
                  <a16:creationId xmlns:a16="http://schemas.microsoft.com/office/drawing/2014/main" id="{FD6E3885-339A-3A40-A479-7D0B7078756C}"/>
                </a:ext>
              </a:extLst>
            </p:cNvPr>
            <p:cNvSpPr txBox="1"/>
            <p:nvPr/>
          </p:nvSpPr>
          <p:spPr>
            <a:xfrm>
              <a:off x="11643800" y="9182464"/>
              <a:ext cx="7627825" cy="567463"/>
            </a:xfrm>
            <a:prstGeom prst="rect">
              <a:avLst/>
            </a:prstGeom>
            <a:noFill/>
          </p:spPr>
          <p:txBody>
            <a:bodyPr wrap="square" rtlCol="0">
              <a:spAutoFit/>
            </a:bodyPr>
            <a:lstStyle/>
            <a:p>
              <a:pPr algn="ctr">
                <a:lnSpc>
                  <a:spcPct val="200000"/>
                </a:lnSpc>
              </a:pPr>
              <a:endParaRPr lang="en-ID"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49BBC347-1537-D34D-9CA6-B7AAA8813BBC}"/>
                </a:ext>
              </a:extLst>
            </p:cNvPr>
            <p:cNvSpPr txBox="1"/>
            <p:nvPr/>
          </p:nvSpPr>
          <p:spPr>
            <a:xfrm>
              <a:off x="11109999" y="8284075"/>
              <a:ext cx="8695427" cy="646331"/>
            </a:xfrm>
            <a:prstGeom prst="rect">
              <a:avLst/>
            </a:prstGeom>
            <a:noFill/>
          </p:spPr>
          <p:txBody>
            <a:bodyPr wrap="square" rtlCol="0">
              <a:spAutoFit/>
            </a:bodyPr>
            <a:lstStyle/>
            <a:p>
              <a:pPr algn="ctr"/>
              <a:endParaRPr lang="en-ID" sz="3600" b="1" spc="300" dirty="0">
                <a:solidFill>
                  <a:schemeClr val="bg1"/>
                </a:solidFill>
                <a:latin typeface="Poppins" pitchFamily="2" charset="77"/>
                <a:ea typeface="Open Sans" panose="020B0606030504020204" pitchFamily="34" charset="0"/>
                <a:cs typeface="Poppins" pitchFamily="2" charset="77"/>
              </a:endParaRPr>
            </a:p>
          </p:txBody>
        </p:sp>
      </p:grpSp>
      <p:pic>
        <p:nvPicPr>
          <p:cNvPr id="5" name="Imagem 4">
            <a:extLst>
              <a:ext uri="{FF2B5EF4-FFF2-40B4-BE49-F238E27FC236}">
                <a16:creationId xmlns:a16="http://schemas.microsoft.com/office/drawing/2014/main" id="{49BE1AF7-C55C-4276-9FC5-660378D6FC4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34634" y="4643475"/>
            <a:ext cx="23513143" cy="5290458"/>
          </a:xfrm>
          <a:prstGeom prst="rect">
            <a:avLst/>
          </a:prstGeom>
          <a:ln w="25400">
            <a:solidFill>
              <a:schemeClr val="tx1"/>
            </a:solidFill>
          </a:ln>
        </p:spPr>
      </p:pic>
    </p:spTree>
    <p:extLst>
      <p:ext uri="{BB962C8B-B14F-4D97-AF65-F5344CB8AC3E}">
        <p14:creationId xmlns:p14="http://schemas.microsoft.com/office/powerpoint/2010/main" val="262107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0531BB-FFC1-B748-8493-8ADADAA17046}"/>
              </a:ext>
            </a:extLst>
          </p:cNvPr>
          <p:cNvSpPr txBox="1"/>
          <p:nvPr/>
        </p:nvSpPr>
        <p:spPr>
          <a:xfrm>
            <a:off x="5457387" y="1952423"/>
            <a:ext cx="13209848" cy="1323439"/>
          </a:xfrm>
          <a:prstGeom prst="rect">
            <a:avLst/>
          </a:prstGeom>
          <a:noFill/>
        </p:spPr>
        <p:txBody>
          <a:bodyPr wrap="square" rtlCol="0">
            <a:spAutoFit/>
          </a:bodyPr>
          <a:lstStyle/>
          <a:p>
            <a:pPr algn="ctr"/>
            <a:r>
              <a:rPr lang="pt-BR" sz="8000" b="1" spc="300" dirty="0">
                <a:solidFill>
                  <a:srgbClr val="0070C0"/>
                </a:solidFill>
                <a:latin typeface="Montserrat Black" panose="00000A00000000000000" pitchFamily="2" charset="0"/>
                <a:ea typeface="Open Sans" panose="020B0606030504020204" pitchFamily="34" charset="0"/>
                <a:cs typeface="Poppins" pitchFamily="2" charset="77"/>
              </a:rPr>
              <a:t>PROJETOS FINISA</a:t>
            </a:r>
            <a:endParaRPr lang="en-ID" sz="80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4" name="Round Diagonal Corner Rectangle 3">
            <a:extLst>
              <a:ext uri="{FF2B5EF4-FFF2-40B4-BE49-F238E27FC236}">
                <a16:creationId xmlns:a16="http://schemas.microsoft.com/office/drawing/2014/main" id="{08BE3B6D-7316-8945-AD9A-CEED293CDEA5}"/>
              </a:ext>
            </a:extLst>
          </p:cNvPr>
          <p:cNvSpPr/>
          <p:nvPr/>
        </p:nvSpPr>
        <p:spPr>
          <a:xfrm rot="5400000">
            <a:off x="15782521" y="4819923"/>
            <a:ext cx="5769428" cy="11517441"/>
          </a:xfrm>
          <a:prstGeom prst="round2DiagRect">
            <a:avLst>
              <a:gd name="adj1" fmla="val 0"/>
              <a:gd name="adj2" fmla="val 50000"/>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grpSp>
        <p:nvGrpSpPr>
          <p:cNvPr id="19" name="Group 18">
            <a:extLst>
              <a:ext uri="{FF2B5EF4-FFF2-40B4-BE49-F238E27FC236}">
                <a16:creationId xmlns:a16="http://schemas.microsoft.com/office/drawing/2014/main" id="{D6E89DE4-59F3-C945-B0B9-41A292FCC4F1}"/>
              </a:ext>
            </a:extLst>
          </p:cNvPr>
          <p:cNvGrpSpPr/>
          <p:nvPr/>
        </p:nvGrpSpPr>
        <p:grpSpPr>
          <a:xfrm>
            <a:off x="11109999" y="7890058"/>
            <a:ext cx="8695427" cy="1465852"/>
            <a:chOff x="11109999" y="8284075"/>
            <a:chExt cx="8695427" cy="1465852"/>
          </a:xfrm>
        </p:grpSpPr>
        <p:sp>
          <p:nvSpPr>
            <p:cNvPr id="17" name="TextBox 16">
              <a:extLst>
                <a:ext uri="{FF2B5EF4-FFF2-40B4-BE49-F238E27FC236}">
                  <a16:creationId xmlns:a16="http://schemas.microsoft.com/office/drawing/2014/main" id="{FD6E3885-339A-3A40-A479-7D0B7078756C}"/>
                </a:ext>
              </a:extLst>
            </p:cNvPr>
            <p:cNvSpPr txBox="1"/>
            <p:nvPr/>
          </p:nvSpPr>
          <p:spPr>
            <a:xfrm>
              <a:off x="11643800" y="9182464"/>
              <a:ext cx="7627825" cy="567463"/>
            </a:xfrm>
            <a:prstGeom prst="rect">
              <a:avLst/>
            </a:prstGeom>
            <a:noFill/>
          </p:spPr>
          <p:txBody>
            <a:bodyPr wrap="square" rtlCol="0">
              <a:spAutoFit/>
            </a:bodyPr>
            <a:lstStyle/>
            <a:p>
              <a:pPr algn="ctr">
                <a:lnSpc>
                  <a:spcPct val="200000"/>
                </a:lnSpc>
              </a:pPr>
              <a:endParaRPr lang="en-ID"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49BBC347-1537-D34D-9CA6-B7AAA8813BBC}"/>
                </a:ext>
              </a:extLst>
            </p:cNvPr>
            <p:cNvSpPr txBox="1"/>
            <p:nvPr/>
          </p:nvSpPr>
          <p:spPr>
            <a:xfrm>
              <a:off x="11109999" y="8284075"/>
              <a:ext cx="8695427" cy="646331"/>
            </a:xfrm>
            <a:prstGeom prst="rect">
              <a:avLst/>
            </a:prstGeom>
            <a:noFill/>
          </p:spPr>
          <p:txBody>
            <a:bodyPr wrap="square" rtlCol="0">
              <a:spAutoFit/>
            </a:bodyPr>
            <a:lstStyle/>
            <a:p>
              <a:pPr algn="ctr"/>
              <a:endParaRPr lang="en-ID" sz="3600" b="1" spc="300" dirty="0">
                <a:solidFill>
                  <a:schemeClr val="bg1"/>
                </a:solidFill>
                <a:latin typeface="Poppins" pitchFamily="2" charset="77"/>
                <a:ea typeface="Open Sans" panose="020B0606030504020204" pitchFamily="34" charset="0"/>
                <a:cs typeface="Poppins" pitchFamily="2" charset="77"/>
              </a:endParaRPr>
            </a:p>
          </p:txBody>
        </p:sp>
      </p:grpSp>
      <p:pic>
        <p:nvPicPr>
          <p:cNvPr id="6" name="Imagem 5">
            <a:extLst>
              <a:ext uri="{FF2B5EF4-FFF2-40B4-BE49-F238E27FC236}">
                <a16:creationId xmlns:a16="http://schemas.microsoft.com/office/drawing/2014/main" id="{23C1FC23-0ED1-4AA5-8A39-3F89D52028C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882994" y="5164547"/>
            <a:ext cx="22653598" cy="5451022"/>
          </a:xfrm>
          <a:prstGeom prst="rect">
            <a:avLst/>
          </a:prstGeom>
          <a:ln w="25400">
            <a:solidFill>
              <a:schemeClr val="tx1"/>
            </a:solidFill>
          </a:ln>
        </p:spPr>
      </p:pic>
    </p:spTree>
    <p:extLst>
      <p:ext uri="{BB962C8B-B14F-4D97-AF65-F5344CB8AC3E}">
        <p14:creationId xmlns:p14="http://schemas.microsoft.com/office/powerpoint/2010/main" val="10004375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0531BB-FFC1-B748-8493-8ADADAA17046}"/>
              </a:ext>
            </a:extLst>
          </p:cNvPr>
          <p:cNvSpPr txBox="1"/>
          <p:nvPr/>
        </p:nvSpPr>
        <p:spPr>
          <a:xfrm>
            <a:off x="5457387" y="1952423"/>
            <a:ext cx="13209848" cy="1323439"/>
          </a:xfrm>
          <a:prstGeom prst="rect">
            <a:avLst/>
          </a:prstGeom>
          <a:noFill/>
        </p:spPr>
        <p:txBody>
          <a:bodyPr wrap="square" rtlCol="0">
            <a:spAutoFit/>
          </a:bodyPr>
          <a:lstStyle/>
          <a:p>
            <a:pPr algn="ctr"/>
            <a:r>
              <a:rPr lang="pt-BR" sz="8000" b="1" spc="300" dirty="0">
                <a:solidFill>
                  <a:srgbClr val="0070C0"/>
                </a:solidFill>
                <a:latin typeface="Montserrat Black" panose="00000A00000000000000" pitchFamily="2" charset="0"/>
                <a:ea typeface="Open Sans" panose="020B0606030504020204" pitchFamily="34" charset="0"/>
                <a:cs typeface="Poppins" pitchFamily="2" charset="77"/>
              </a:rPr>
              <a:t>PROJETOS FNS</a:t>
            </a:r>
            <a:endParaRPr lang="en-ID" sz="80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4" name="Round Diagonal Corner Rectangle 3">
            <a:extLst>
              <a:ext uri="{FF2B5EF4-FFF2-40B4-BE49-F238E27FC236}">
                <a16:creationId xmlns:a16="http://schemas.microsoft.com/office/drawing/2014/main" id="{08BE3B6D-7316-8945-AD9A-CEED293CDEA5}"/>
              </a:ext>
            </a:extLst>
          </p:cNvPr>
          <p:cNvSpPr/>
          <p:nvPr/>
        </p:nvSpPr>
        <p:spPr>
          <a:xfrm rot="5400000">
            <a:off x="15782521" y="4819923"/>
            <a:ext cx="5769428" cy="11517441"/>
          </a:xfrm>
          <a:prstGeom prst="round2DiagRect">
            <a:avLst>
              <a:gd name="adj1" fmla="val 0"/>
              <a:gd name="adj2" fmla="val 50000"/>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grpSp>
        <p:nvGrpSpPr>
          <p:cNvPr id="19" name="Group 18">
            <a:extLst>
              <a:ext uri="{FF2B5EF4-FFF2-40B4-BE49-F238E27FC236}">
                <a16:creationId xmlns:a16="http://schemas.microsoft.com/office/drawing/2014/main" id="{D6E89DE4-59F3-C945-B0B9-41A292FCC4F1}"/>
              </a:ext>
            </a:extLst>
          </p:cNvPr>
          <p:cNvGrpSpPr/>
          <p:nvPr/>
        </p:nvGrpSpPr>
        <p:grpSpPr>
          <a:xfrm>
            <a:off x="11109999" y="7890058"/>
            <a:ext cx="8695427" cy="1465852"/>
            <a:chOff x="11109999" y="8284075"/>
            <a:chExt cx="8695427" cy="1465852"/>
          </a:xfrm>
        </p:grpSpPr>
        <p:sp>
          <p:nvSpPr>
            <p:cNvPr id="17" name="TextBox 16">
              <a:extLst>
                <a:ext uri="{FF2B5EF4-FFF2-40B4-BE49-F238E27FC236}">
                  <a16:creationId xmlns:a16="http://schemas.microsoft.com/office/drawing/2014/main" id="{FD6E3885-339A-3A40-A479-7D0B7078756C}"/>
                </a:ext>
              </a:extLst>
            </p:cNvPr>
            <p:cNvSpPr txBox="1"/>
            <p:nvPr/>
          </p:nvSpPr>
          <p:spPr>
            <a:xfrm>
              <a:off x="11643800" y="9182464"/>
              <a:ext cx="7627825" cy="567463"/>
            </a:xfrm>
            <a:prstGeom prst="rect">
              <a:avLst/>
            </a:prstGeom>
            <a:noFill/>
          </p:spPr>
          <p:txBody>
            <a:bodyPr wrap="square" rtlCol="0">
              <a:spAutoFit/>
            </a:bodyPr>
            <a:lstStyle/>
            <a:p>
              <a:pPr algn="ctr">
                <a:lnSpc>
                  <a:spcPct val="200000"/>
                </a:lnSpc>
              </a:pPr>
              <a:endParaRPr lang="en-ID"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49BBC347-1537-D34D-9CA6-B7AAA8813BBC}"/>
                </a:ext>
              </a:extLst>
            </p:cNvPr>
            <p:cNvSpPr txBox="1"/>
            <p:nvPr/>
          </p:nvSpPr>
          <p:spPr>
            <a:xfrm>
              <a:off x="11109999" y="8284075"/>
              <a:ext cx="8695427" cy="646331"/>
            </a:xfrm>
            <a:prstGeom prst="rect">
              <a:avLst/>
            </a:prstGeom>
            <a:noFill/>
          </p:spPr>
          <p:txBody>
            <a:bodyPr wrap="square" rtlCol="0">
              <a:spAutoFit/>
            </a:bodyPr>
            <a:lstStyle/>
            <a:p>
              <a:pPr algn="ctr"/>
              <a:endParaRPr lang="en-ID" sz="3600" b="1" spc="300" dirty="0">
                <a:solidFill>
                  <a:schemeClr val="bg1"/>
                </a:solidFill>
                <a:latin typeface="Poppins" pitchFamily="2" charset="77"/>
                <a:ea typeface="Open Sans" panose="020B0606030504020204" pitchFamily="34" charset="0"/>
                <a:cs typeface="Poppins" pitchFamily="2" charset="77"/>
              </a:endParaRPr>
            </a:p>
          </p:txBody>
        </p:sp>
      </p:grpSp>
      <p:pic>
        <p:nvPicPr>
          <p:cNvPr id="5" name="Imagem 4">
            <a:extLst>
              <a:ext uri="{FF2B5EF4-FFF2-40B4-BE49-F238E27FC236}">
                <a16:creationId xmlns:a16="http://schemas.microsoft.com/office/drawing/2014/main" id="{E3288067-F9AF-45A5-831C-CCB31470455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787912" y="5966762"/>
            <a:ext cx="22976491" cy="3105416"/>
          </a:xfrm>
          <a:prstGeom prst="rect">
            <a:avLst/>
          </a:prstGeom>
          <a:ln w="25400">
            <a:solidFill>
              <a:schemeClr val="tx1"/>
            </a:solidFill>
          </a:ln>
        </p:spPr>
      </p:pic>
    </p:spTree>
    <p:extLst>
      <p:ext uri="{BB962C8B-B14F-4D97-AF65-F5344CB8AC3E}">
        <p14:creationId xmlns:p14="http://schemas.microsoft.com/office/powerpoint/2010/main" val="219380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0531BB-FFC1-B748-8493-8ADADAA17046}"/>
              </a:ext>
            </a:extLst>
          </p:cNvPr>
          <p:cNvSpPr txBox="1"/>
          <p:nvPr/>
        </p:nvSpPr>
        <p:spPr>
          <a:xfrm>
            <a:off x="5457387" y="1952423"/>
            <a:ext cx="13209848" cy="1323439"/>
          </a:xfrm>
          <a:prstGeom prst="rect">
            <a:avLst/>
          </a:prstGeom>
          <a:noFill/>
        </p:spPr>
        <p:txBody>
          <a:bodyPr wrap="square" rtlCol="0">
            <a:spAutoFit/>
          </a:bodyPr>
          <a:lstStyle/>
          <a:p>
            <a:pPr algn="ctr"/>
            <a:r>
              <a:rPr lang="pt-BR" sz="8000" b="1" spc="300" dirty="0">
                <a:solidFill>
                  <a:srgbClr val="0070C0"/>
                </a:solidFill>
                <a:latin typeface="Montserrat Black" panose="00000A00000000000000" pitchFamily="2" charset="0"/>
                <a:ea typeface="Open Sans" panose="020B0606030504020204" pitchFamily="34" charset="0"/>
                <a:cs typeface="Poppins" pitchFamily="2" charset="77"/>
              </a:rPr>
              <a:t>PROJETOS FUNASA</a:t>
            </a:r>
            <a:endParaRPr lang="en-ID" sz="80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4" name="Round Diagonal Corner Rectangle 3">
            <a:extLst>
              <a:ext uri="{FF2B5EF4-FFF2-40B4-BE49-F238E27FC236}">
                <a16:creationId xmlns:a16="http://schemas.microsoft.com/office/drawing/2014/main" id="{08BE3B6D-7316-8945-AD9A-CEED293CDEA5}"/>
              </a:ext>
            </a:extLst>
          </p:cNvPr>
          <p:cNvSpPr/>
          <p:nvPr/>
        </p:nvSpPr>
        <p:spPr>
          <a:xfrm rot="5400000">
            <a:off x="15782521" y="4819923"/>
            <a:ext cx="5769428" cy="11517441"/>
          </a:xfrm>
          <a:prstGeom prst="round2DiagRect">
            <a:avLst>
              <a:gd name="adj1" fmla="val 0"/>
              <a:gd name="adj2" fmla="val 50000"/>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grpSp>
        <p:nvGrpSpPr>
          <p:cNvPr id="19" name="Group 18">
            <a:extLst>
              <a:ext uri="{FF2B5EF4-FFF2-40B4-BE49-F238E27FC236}">
                <a16:creationId xmlns:a16="http://schemas.microsoft.com/office/drawing/2014/main" id="{D6E89DE4-59F3-C945-B0B9-41A292FCC4F1}"/>
              </a:ext>
            </a:extLst>
          </p:cNvPr>
          <p:cNvGrpSpPr/>
          <p:nvPr/>
        </p:nvGrpSpPr>
        <p:grpSpPr>
          <a:xfrm>
            <a:off x="11109999" y="7890058"/>
            <a:ext cx="8695427" cy="1465852"/>
            <a:chOff x="11109999" y="8284075"/>
            <a:chExt cx="8695427" cy="1465852"/>
          </a:xfrm>
        </p:grpSpPr>
        <p:sp>
          <p:nvSpPr>
            <p:cNvPr id="17" name="TextBox 16">
              <a:extLst>
                <a:ext uri="{FF2B5EF4-FFF2-40B4-BE49-F238E27FC236}">
                  <a16:creationId xmlns:a16="http://schemas.microsoft.com/office/drawing/2014/main" id="{FD6E3885-339A-3A40-A479-7D0B7078756C}"/>
                </a:ext>
              </a:extLst>
            </p:cNvPr>
            <p:cNvSpPr txBox="1"/>
            <p:nvPr/>
          </p:nvSpPr>
          <p:spPr>
            <a:xfrm>
              <a:off x="11643800" y="9182464"/>
              <a:ext cx="7627825" cy="567463"/>
            </a:xfrm>
            <a:prstGeom prst="rect">
              <a:avLst/>
            </a:prstGeom>
            <a:noFill/>
          </p:spPr>
          <p:txBody>
            <a:bodyPr wrap="square" rtlCol="0">
              <a:spAutoFit/>
            </a:bodyPr>
            <a:lstStyle/>
            <a:p>
              <a:pPr algn="ctr">
                <a:lnSpc>
                  <a:spcPct val="200000"/>
                </a:lnSpc>
              </a:pPr>
              <a:endParaRPr lang="en-ID"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49BBC347-1537-D34D-9CA6-B7AAA8813BBC}"/>
                </a:ext>
              </a:extLst>
            </p:cNvPr>
            <p:cNvSpPr txBox="1"/>
            <p:nvPr/>
          </p:nvSpPr>
          <p:spPr>
            <a:xfrm>
              <a:off x="11109999" y="8284075"/>
              <a:ext cx="8695427" cy="646331"/>
            </a:xfrm>
            <a:prstGeom prst="rect">
              <a:avLst/>
            </a:prstGeom>
            <a:noFill/>
          </p:spPr>
          <p:txBody>
            <a:bodyPr wrap="square" rtlCol="0">
              <a:spAutoFit/>
            </a:bodyPr>
            <a:lstStyle/>
            <a:p>
              <a:pPr algn="ctr"/>
              <a:endParaRPr lang="en-ID" sz="3600" b="1" spc="300" dirty="0">
                <a:solidFill>
                  <a:schemeClr val="bg1"/>
                </a:solidFill>
                <a:latin typeface="Poppins" pitchFamily="2" charset="77"/>
                <a:ea typeface="Open Sans" panose="020B0606030504020204" pitchFamily="34" charset="0"/>
                <a:cs typeface="Poppins" pitchFamily="2" charset="77"/>
              </a:endParaRPr>
            </a:p>
          </p:txBody>
        </p:sp>
      </p:grpSp>
      <p:pic>
        <p:nvPicPr>
          <p:cNvPr id="6" name="Imagem 5">
            <a:extLst>
              <a:ext uri="{FF2B5EF4-FFF2-40B4-BE49-F238E27FC236}">
                <a16:creationId xmlns:a16="http://schemas.microsoft.com/office/drawing/2014/main" id="{6F96AC7A-5179-4F3F-9205-3F4F81292AB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992961" y="5738458"/>
            <a:ext cx="22566393" cy="3049989"/>
          </a:xfrm>
          <a:prstGeom prst="rect">
            <a:avLst/>
          </a:prstGeom>
          <a:ln w="25400">
            <a:solidFill>
              <a:schemeClr val="tx1"/>
            </a:solidFill>
          </a:ln>
        </p:spPr>
      </p:pic>
    </p:spTree>
    <p:extLst>
      <p:ext uri="{BB962C8B-B14F-4D97-AF65-F5344CB8AC3E}">
        <p14:creationId xmlns:p14="http://schemas.microsoft.com/office/powerpoint/2010/main" val="3408637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0531BB-FFC1-B748-8493-8ADADAA17046}"/>
              </a:ext>
            </a:extLst>
          </p:cNvPr>
          <p:cNvSpPr txBox="1"/>
          <p:nvPr/>
        </p:nvSpPr>
        <p:spPr>
          <a:xfrm>
            <a:off x="5457387" y="1952423"/>
            <a:ext cx="13209848" cy="1323439"/>
          </a:xfrm>
          <a:prstGeom prst="rect">
            <a:avLst/>
          </a:prstGeom>
          <a:noFill/>
        </p:spPr>
        <p:txBody>
          <a:bodyPr wrap="square" rtlCol="0">
            <a:spAutoFit/>
          </a:bodyPr>
          <a:lstStyle/>
          <a:p>
            <a:pPr algn="ctr"/>
            <a:r>
              <a:rPr lang="pt-BR" sz="8000" b="1" spc="300" dirty="0">
                <a:solidFill>
                  <a:srgbClr val="0070C0"/>
                </a:solidFill>
                <a:latin typeface="Montserrat Black" panose="00000A00000000000000" pitchFamily="2" charset="0"/>
                <a:ea typeface="Open Sans" panose="020B0606030504020204" pitchFamily="34" charset="0"/>
                <a:cs typeface="Poppins" pitchFamily="2" charset="77"/>
              </a:rPr>
              <a:t>PROJETOS MAPA</a:t>
            </a:r>
            <a:endParaRPr lang="en-ID" sz="80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4" name="Round Diagonal Corner Rectangle 3">
            <a:extLst>
              <a:ext uri="{FF2B5EF4-FFF2-40B4-BE49-F238E27FC236}">
                <a16:creationId xmlns:a16="http://schemas.microsoft.com/office/drawing/2014/main" id="{08BE3B6D-7316-8945-AD9A-CEED293CDEA5}"/>
              </a:ext>
            </a:extLst>
          </p:cNvPr>
          <p:cNvSpPr/>
          <p:nvPr/>
        </p:nvSpPr>
        <p:spPr>
          <a:xfrm rot="5400000">
            <a:off x="15782521" y="4819923"/>
            <a:ext cx="5769428" cy="11517441"/>
          </a:xfrm>
          <a:prstGeom prst="round2DiagRect">
            <a:avLst>
              <a:gd name="adj1" fmla="val 0"/>
              <a:gd name="adj2" fmla="val 50000"/>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grpSp>
        <p:nvGrpSpPr>
          <p:cNvPr id="19" name="Group 18">
            <a:extLst>
              <a:ext uri="{FF2B5EF4-FFF2-40B4-BE49-F238E27FC236}">
                <a16:creationId xmlns:a16="http://schemas.microsoft.com/office/drawing/2014/main" id="{D6E89DE4-59F3-C945-B0B9-41A292FCC4F1}"/>
              </a:ext>
            </a:extLst>
          </p:cNvPr>
          <p:cNvGrpSpPr/>
          <p:nvPr/>
        </p:nvGrpSpPr>
        <p:grpSpPr>
          <a:xfrm>
            <a:off x="11109999" y="7890058"/>
            <a:ext cx="8695427" cy="1465852"/>
            <a:chOff x="11109999" y="8284075"/>
            <a:chExt cx="8695427" cy="1465852"/>
          </a:xfrm>
        </p:grpSpPr>
        <p:sp>
          <p:nvSpPr>
            <p:cNvPr id="17" name="TextBox 16">
              <a:extLst>
                <a:ext uri="{FF2B5EF4-FFF2-40B4-BE49-F238E27FC236}">
                  <a16:creationId xmlns:a16="http://schemas.microsoft.com/office/drawing/2014/main" id="{FD6E3885-339A-3A40-A479-7D0B7078756C}"/>
                </a:ext>
              </a:extLst>
            </p:cNvPr>
            <p:cNvSpPr txBox="1"/>
            <p:nvPr/>
          </p:nvSpPr>
          <p:spPr>
            <a:xfrm>
              <a:off x="11643800" y="9182464"/>
              <a:ext cx="7627825" cy="567463"/>
            </a:xfrm>
            <a:prstGeom prst="rect">
              <a:avLst/>
            </a:prstGeom>
            <a:noFill/>
          </p:spPr>
          <p:txBody>
            <a:bodyPr wrap="square" rtlCol="0">
              <a:spAutoFit/>
            </a:bodyPr>
            <a:lstStyle/>
            <a:p>
              <a:pPr algn="ctr">
                <a:lnSpc>
                  <a:spcPct val="200000"/>
                </a:lnSpc>
              </a:pPr>
              <a:endParaRPr lang="en-ID"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49BBC347-1537-D34D-9CA6-B7AAA8813BBC}"/>
                </a:ext>
              </a:extLst>
            </p:cNvPr>
            <p:cNvSpPr txBox="1"/>
            <p:nvPr/>
          </p:nvSpPr>
          <p:spPr>
            <a:xfrm>
              <a:off x="11109999" y="8284075"/>
              <a:ext cx="8695427" cy="646331"/>
            </a:xfrm>
            <a:prstGeom prst="rect">
              <a:avLst/>
            </a:prstGeom>
            <a:noFill/>
          </p:spPr>
          <p:txBody>
            <a:bodyPr wrap="square" rtlCol="0">
              <a:spAutoFit/>
            </a:bodyPr>
            <a:lstStyle/>
            <a:p>
              <a:pPr algn="ctr"/>
              <a:endParaRPr lang="en-ID" sz="3600" b="1" spc="300" dirty="0">
                <a:solidFill>
                  <a:schemeClr val="bg1"/>
                </a:solidFill>
                <a:latin typeface="Poppins" pitchFamily="2" charset="77"/>
                <a:ea typeface="Open Sans" panose="020B0606030504020204" pitchFamily="34" charset="0"/>
                <a:cs typeface="Poppins" pitchFamily="2" charset="77"/>
              </a:endParaRPr>
            </a:p>
          </p:txBody>
        </p:sp>
      </p:grpSp>
      <p:pic>
        <p:nvPicPr>
          <p:cNvPr id="5" name="Imagem 4">
            <a:extLst>
              <a:ext uri="{FF2B5EF4-FFF2-40B4-BE49-F238E27FC236}">
                <a16:creationId xmlns:a16="http://schemas.microsoft.com/office/drawing/2014/main" id="{1258C2E4-80E8-4536-A8AC-D947915DE9D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908009" y="5453743"/>
            <a:ext cx="22566393" cy="3049989"/>
          </a:xfrm>
          <a:prstGeom prst="rect">
            <a:avLst/>
          </a:prstGeom>
          <a:ln w="25400">
            <a:solidFill>
              <a:schemeClr val="tx1"/>
            </a:solidFill>
          </a:ln>
        </p:spPr>
      </p:pic>
    </p:spTree>
    <p:extLst>
      <p:ext uri="{BB962C8B-B14F-4D97-AF65-F5344CB8AC3E}">
        <p14:creationId xmlns:p14="http://schemas.microsoft.com/office/powerpoint/2010/main" val="34939038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0531BB-FFC1-B748-8493-8ADADAA17046}"/>
              </a:ext>
            </a:extLst>
          </p:cNvPr>
          <p:cNvSpPr txBox="1"/>
          <p:nvPr/>
        </p:nvSpPr>
        <p:spPr>
          <a:xfrm>
            <a:off x="5457387" y="1952423"/>
            <a:ext cx="13209848" cy="2554545"/>
          </a:xfrm>
          <a:prstGeom prst="rect">
            <a:avLst/>
          </a:prstGeom>
          <a:noFill/>
        </p:spPr>
        <p:txBody>
          <a:bodyPr wrap="square" rtlCol="0">
            <a:spAutoFit/>
          </a:bodyPr>
          <a:lstStyle/>
          <a:p>
            <a:pPr algn="ctr"/>
            <a:r>
              <a:rPr lang="pt-BR" sz="8000" b="1" spc="300" dirty="0">
                <a:solidFill>
                  <a:srgbClr val="0070C0"/>
                </a:solidFill>
                <a:latin typeface="Montserrat Black" panose="00000A00000000000000" pitchFamily="2" charset="0"/>
                <a:ea typeface="Open Sans" panose="020B0606030504020204" pitchFamily="34" charset="0"/>
                <a:cs typeface="Poppins" pitchFamily="2" charset="77"/>
              </a:rPr>
              <a:t>PROJETOS MINISTÉRIO DA CIDADANIA</a:t>
            </a:r>
            <a:endParaRPr lang="en-ID" sz="80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4" name="Round Diagonal Corner Rectangle 3">
            <a:extLst>
              <a:ext uri="{FF2B5EF4-FFF2-40B4-BE49-F238E27FC236}">
                <a16:creationId xmlns:a16="http://schemas.microsoft.com/office/drawing/2014/main" id="{08BE3B6D-7316-8945-AD9A-CEED293CDEA5}"/>
              </a:ext>
            </a:extLst>
          </p:cNvPr>
          <p:cNvSpPr/>
          <p:nvPr/>
        </p:nvSpPr>
        <p:spPr>
          <a:xfrm rot="5400000">
            <a:off x="15782521" y="4819923"/>
            <a:ext cx="5769428" cy="11517441"/>
          </a:xfrm>
          <a:prstGeom prst="round2DiagRect">
            <a:avLst>
              <a:gd name="adj1" fmla="val 0"/>
              <a:gd name="adj2" fmla="val 50000"/>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grpSp>
        <p:nvGrpSpPr>
          <p:cNvPr id="19" name="Group 18">
            <a:extLst>
              <a:ext uri="{FF2B5EF4-FFF2-40B4-BE49-F238E27FC236}">
                <a16:creationId xmlns:a16="http://schemas.microsoft.com/office/drawing/2014/main" id="{D6E89DE4-59F3-C945-B0B9-41A292FCC4F1}"/>
              </a:ext>
            </a:extLst>
          </p:cNvPr>
          <p:cNvGrpSpPr/>
          <p:nvPr/>
        </p:nvGrpSpPr>
        <p:grpSpPr>
          <a:xfrm>
            <a:off x="11109999" y="7890058"/>
            <a:ext cx="8695427" cy="1465852"/>
            <a:chOff x="11109999" y="8284075"/>
            <a:chExt cx="8695427" cy="1465852"/>
          </a:xfrm>
        </p:grpSpPr>
        <p:sp>
          <p:nvSpPr>
            <p:cNvPr id="17" name="TextBox 16">
              <a:extLst>
                <a:ext uri="{FF2B5EF4-FFF2-40B4-BE49-F238E27FC236}">
                  <a16:creationId xmlns:a16="http://schemas.microsoft.com/office/drawing/2014/main" id="{FD6E3885-339A-3A40-A479-7D0B7078756C}"/>
                </a:ext>
              </a:extLst>
            </p:cNvPr>
            <p:cNvSpPr txBox="1"/>
            <p:nvPr/>
          </p:nvSpPr>
          <p:spPr>
            <a:xfrm>
              <a:off x="11643800" y="9182464"/>
              <a:ext cx="7627825" cy="567463"/>
            </a:xfrm>
            <a:prstGeom prst="rect">
              <a:avLst/>
            </a:prstGeom>
            <a:noFill/>
          </p:spPr>
          <p:txBody>
            <a:bodyPr wrap="square" rtlCol="0">
              <a:spAutoFit/>
            </a:bodyPr>
            <a:lstStyle/>
            <a:p>
              <a:pPr algn="ctr">
                <a:lnSpc>
                  <a:spcPct val="200000"/>
                </a:lnSpc>
              </a:pPr>
              <a:endParaRPr lang="en-ID"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49BBC347-1537-D34D-9CA6-B7AAA8813BBC}"/>
                </a:ext>
              </a:extLst>
            </p:cNvPr>
            <p:cNvSpPr txBox="1"/>
            <p:nvPr/>
          </p:nvSpPr>
          <p:spPr>
            <a:xfrm>
              <a:off x="11109999" y="8284075"/>
              <a:ext cx="8695427" cy="646331"/>
            </a:xfrm>
            <a:prstGeom prst="rect">
              <a:avLst/>
            </a:prstGeom>
            <a:noFill/>
          </p:spPr>
          <p:txBody>
            <a:bodyPr wrap="square" rtlCol="0">
              <a:spAutoFit/>
            </a:bodyPr>
            <a:lstStyle/>
            <a:p>
              <a:pPr algn="ctr"/>
              <a:endParaRPr lang="en-ID" sz="3600" b="1" spc="300" dirty="0">
                <a:solidFill>
                  <a:schemeClr val="bg1"/>
                </a:solidFill>
                <a:latin typeface="Poppins" pitchFamily="2" charset="77"/>
                <a:ea typeface="Open Sans" panose="020B0606030504020204" pitchFamily="34" charset="0"/>
                <a:cs typeface="Poppins" pitchFamily="2" charset="77"/>
              </a:endParaRPr>
            </a:p>
          </p:txBody>
        </p:sp>
      </p:grpSp>
      <p:pic>
        <p:nvPicPr>
          <p:cNvPr id="6" name="Imagem 5">
            <a:extLst>
              <a:ext uri="{FF2B5EF4-FFF2-40B4-BE49-F238E27FC236}">
                <a16:creationId xmlns:a16="http://schemas.microsoft.com/office/drawing/2014/main" id="{5F535553-81A3-492D-A900-AD0DB3AB9A3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878388" y="6267435"/>
            <a:ext cx="22795539" cy="3080960"/>
          </a:xfrm>
          <a:prstGeom prst="rect">
            <a:avLst/>
          </a:prstGeom>
          <a:ln w="25400">
            <a:solidFill>
              <a:schemeClr val="tx1"/>
            </a:solidFill>
          </a:ln>
        </p:spPr>
      </p:pic>
    </p:spTree>
    <p:extLst>
      <p:ext uri="{BB962C8B-B14F-4D97-AF65-F5344CB8AC3E}">
        <p14:creationId xmlns:p14="http://schemas.microsoft.com/office/powerpoint/2010/main" val="11176064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0531BB-FFC1-B748-8493-8ADADAA17046}"/>
              </a:ext>
            </a:extLst>
          </p:cNvPr>
          <p:cNvSpPr txBox="1"/>
          <p:nvPr/>
        </p:nvSpPr>
        <p:spPr>
          <a:xfrm>
            <a:off x="5457387" y="1952423"/>
            <a:ext cx="13209848" cy="1323439"/>
          </a:xfrm>
          <a:prstGeom prst="rect">
            <a:avLst/>
          </a:prstGeom>
          <a:noFill/>
        </p:spPr>
        <p:txBody>
          <a:bodyPr wrap="square" rtlCol="0">
            <a:spAutoFit/>
          </a:bodyPr>
          <a:lstStyle/>
          <a:p>
            <a:pPr algn="ctr"/>
            <a:r>
              <a:rPr lang="pt-BR" sz="8000" b="1" spc="300" dirty="0">
                <a:solidFill>
                  <a:srgbClr val="0070C0"/>
                </a:solidFill>
                <a:latin typeface="Montserrat Black" panose="00000A00000000000000" pitchFamily="2" charset="0"/>
                <a:ea typeface="Open Sans" panose="020B0606030504020204" pitchFamily="34" charset="0"/>
                <a:cs typeface="Poppins" pitchFamily="2" charset="77"/>
              </a:rPr>
              <a:t>PROJETOS PAR</a:t>
            </a:r>
            <a:endParaRPr lang="en-ID" sz="80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4" name="Round Diagonal Corner Rectangle 3">
            <a:extLst>
              <a:ext uri="{FF2B5EF4-FFF2-40B4-BE49-F238E27FC236}">
                <a16:creationId xmlns:a16="http://schemas.microsoft.com/office/drawing/2014/main" id="{08BE3B6D-7316-8945-AD9A-CEED293CDEA5}"/>
              </a:ext>
            </a:extLst>
          </p:cNvPr>
          <p:cNvSpPr/>
          <p:nvPr/>
        </p:nvSpPr>
        <p:spPr>
          <a:xfrm rot="5400000">
            <a:off x="15782521" y="4819923"/>
            <a:ext cx="5769428" cy="11517441"/>
          </a:xfrm>
          <a:prstGeom prst="round2DiagRect">
            <a:avLst>
              <a:gd name="adj1" fmla="val 0"/>
              <a:gd name="adj2" fmla="val 50000"/>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grpSp>
        <p:nvGrpSpPr>
          <p:cNvPr id="19" name="Group 18">
            <a:extLst>
              <a:ext uri="{FF2B5EF4-FFF2-40B4-BE49-F238E27FC236}">
                <a16:creationId xmlns:a16="http://schemas.microsoft.com/office/drawing/2014/main" id="{D6E89DE4-59F3-C945-B0B9-41A292FCC4F1}"/>
              </a:ext>
            </a:extLst>
          </p:cNvPr>
          <p:cNvGrpSpPr/>
          <p:nvPr/>
        </p:nvGrpSpPr>
        <p:grpSpPr>
          <a:xfrm>
            <a:off x="11109999" y="7890058"/>
            <a:ext cx="8695427" cy="1465852"/>
            <a:chOff x="11109999" y="8284075"/>
            <a:chExt cx="8695427" cy="1465852"/>
          </a:xfrm>
        </p:grpSpPr>
        <p:sp>
          <p:nvSpPr>
            <p:cNvPr id="17" name="TextBox 16">
              <a:extLst>
                <a:ext uri="{FF2B5EF4-FFF2-40B4-BE49-F238E27FC236}">
                  <a16:creationId xmlns:a16="http://schemas.microsoft.com/office/drawing/2014/main" id="{FD6E3885-339A-3A40-A479-7D0B7078756C}"/>
                </a:ext>
              </a:extLst>
            </p:cNvPr>
            <p:cNvSpPr txBox="1"/>
            <p:nvPr/>
          </p:nvSpPr>
          <p:spPr>
            <a:xfrm>
              <a:off x="11643800" y="9182464"/>
              <a:ext cx="7627825" cy="567463"/>
            </a:xfrm>
            <a:prstGeom prst="rect">
              <a:avLst/>
            </a:prstGeom>
            <a:noFill/>
          </p:spPr>
          <p:txBody>
            <a:bodyPr wrap="square" rtlCol="0">
              <a:spAutoFit/>
            </a:bodyPr>
            <a:lstStyle/>
            <a:p>
              <a:pPr algn="ctr">
                <a:lnSpc>
                  <a:spcPct val="200000"/>
                </a:lnSpc>
              </a:pPr>
              <a:endParaRPr lang="en-ID"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49BBC347-1537-D34D-9CA6-B7AAA8813BBC}"/>
                </a:ext>
              </a:extLst>
            </p:cNvPr>
            <p:cNvSpPr txBox="1"/>
            <p:nvPr/>
          </p:nvSpPr>
          <p:spPr>
            <a:xfrm>
              <a:off x="11109999" y="8284075"/>
              <a:ext cx="8695427" cy="646331"/>
            </a:xfrm>
            <a:prstGeom prst="rect">
              <a:avLst/>
            </a:prstGeom>
            <a:noFill/>
          </p:spPr>
          <p:txBody>
            <a:bodyPr wrap="square" rtlCol="0">
              <a:spAutoFit/>
            </a:bodyPr>
            <a:lstStyle/>
            <a:p>
              <a:pPr algn="ctr"/>
              <a:endParaRPr lang="en-ID" sz="3600" b="1" spc="300" dirty="0">
                <a:solidFill>
                  <a:schemeClr val="bg1"/>
                </a:solidFill>
                <a:latin typeface="Poppins" pitchFamily="2" charset="77"/>
                <a:ea typeface="Open Sans" panose="020B0606030504020204" pitchFamily="34" charset="0"/>
                <a:cs typeface="Poppins" pitchFamily="2" charset="77"/>
              </a:endParaRPr>
            </a:p>
          </p:txBody>
        </p:sp>
      </p:grpSp>
      <p:pic>
        <p:nvPicPr>
          <p:cNvPr id="5" name="Imagem 4">
            <a:extLst>
              <a:ext uri="{FF2B5EF4-FFF2-40B4-BE49-F238E27FC236}">
                <a16:creationId xmlns:a16="http://schemas.microsoft.com/office/drawing/2014/main" id="{230ACB72-BC14-486E-9BC3-5E65C7C4103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733802" y="5399013"/>
            <a:ext cx="22914808" cy="3777363"/>
          </a:xfrm>
          <a:prstGeom prst="rect">
            <a:avLst/>
          </a:prstGeom>
          <a:ln w="25400">
            <a:solidFill>
              <a:schemeClr val="tx1"/>
            </a:solidFill>
          </a:ln>
        </p:spPr>
      </p:pic>
    </p:spTree>
    <p:extLst>
      <p:ext uri="{BB962C8B-B14F-4D97-AF65-F5344CB8AC3E}">
        <p14:creationId xmlns:p14="http://schemas.microsoft.com/office/powerpoint/2010/main" val="6681395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0531BB-FFC1-B748-8493-8ADADAA17046}"/>
              </a:ext>
            </a:extLst>
          </p:cNvPr>
          <p:cNvSpPr txBox="1"/>
          <p:nvPr/>
        </p:nvSpPr>
        <p:spPr>
          <a:xfrm>
            <a:off x="4180114" y="203350"/>
            <a:ext cx="17308285" cy="1323439"/>
          </a:xfrm>
          <a:prstGeom prst="rect">
            <a:avLst/>
          </a:prstGeom>
          <a:noFill/>
        </p:spPr>
        <p:txBody>
          <a:bodyPr wrap="square" rtlCol="0">
            <a:spAutoFit/>
          </a:bodyPr>
          <a:lstStyle/>
          <a:p>
            <a:pPr algn="ctr"/>
            <a:r>
              <a:rPr lang="pt-BR" sz="8000" b="1" spc="300" dirty="0">
                <a:solidFill>
                  <a:srgbClr val="0070C0"/>
                </a:solidFill>
                <a:latin typeface="Montserrat Black" panose="00000A00000000000000" pitchFamily="2" charset="0"/>
                <a:ea typeface="Open Sans" panose="020B0606030504020204" pitchFamily="34" charset="0"/>
                <a:cs typeface="Poppins" pitchFamily="2" charset="77"/>
              </a:rPr>
              <a:t>PROJETOS RECURSOS PRÓPRIOS</a:t>
            </a:r>
            <a:endParaRPr lang="en-ID" sz="80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4" name="Round Diagonal Corner Rectangle 3">
            <a:extLst>
              <a:ext uri="{FF2B5EF4-FFF2-40B4-BE49-F238E27FC236}">
                <a16:creationId xmlns:a16="http://schemas.microsoft.com/office/drawing/2014/main" id="{08BE3B6D-7316-8945-AD9A-CEED293CDEA5}"/>
              </a:ext>
            </a:extLst>
          </p:cNvPr>
          <p:cNvSpPr/>
          <p:nvPr/>
        </p:nvSpPr>
        <p:spPr>
          <a:xfrm rot="5400000">
            <a:off x="15782521" y="4819923"/>
            <a:ext cx="5769428" cy="11517441"/>
          </a:xfrm>
          <a:prstGeom prst="round2DiagRect">
            <a:avLst>
              <a:gd name="adj1" fmla="val 0"/>
              <a:gd name="adj2" fmla="val 50000"/>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grpSp>
        <p:nvGrpSpPr>
          <p:cNvPr id="19" name="Group 18">
            <a:extLst>
              <a:ext uri="{FF2B5EF4-FFF2-40B4-BE49-F238E27FC236}">
                <a16:creationId xmlns:a16="http://schemas.microsoft.com/office/drawing/2014/main" id="{D6E89DE4-59F3-C945-B0B9-41A292FCC4F1}"/>
              </a:ext>
            </a:extLst>
          </p:cNvPr>
          <p:cNvGrpSpPr/>
          <p:nvPr/>
        </p:nvGrpSpPr>
        <p:grpSpPr>
          <a:xfrm>
            <a:off x="11109999" y="7890058"/>
            <a:ext cx="8695427" cy="1465852"/>
            <a:chOff x="11109999" y="8284075"/>
            <a:chExt cx="8695427" cy="1465852"/>
          </a:xfrm>
        </p:grpSpPr>
        <p:sp>
          <p:nvSpPr>
            <p:cNvPr id="17" name="TextBox 16">
              <a:extLst>
                <a:ext uri="{FF2B5EF4-FFF2-40B4-BE49-F238E27FC236}">
                  <a16:creationId xmlns:a16="http://schemas.microsoft.com/office/drawing/2014/main" id="{FD6E3885-339A-3A40-A479-7D0B7078756C}"/>
                </a:ext>
              </a:extLst>
            </p:cNvPr>
            <p:cNvSpPr txBox="1"/>
            <p:nvPr/>
          </p:nvSpPr>
          <p:spPr>
            <a:xfrm>
              <a:off x="11643800" y="9182464"/>
              <a:ext cx="7627825" cy="567463"/>
            </a:xfrm>
            <a:prstGeom prst="rect">
              <a:avLst/>
            </a:prstGeom>
            <a:noFill/>
          </p:spPr>
          <p:txBody>
            <a:bodyPr wrap="square" rtlCol="0">
              <a:spAutoFit/>
            </a:bodyPr>
            <a:lstStyle/>
            <a:p>
              <a:pPr algn="ctr">
                <a:lnSpc>
                  <a:spcPct val="200000"/>
                </a:lnSpc>
              </a:pPr>
              <a:endParaRPr lang="en-ID"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49BBC347-1537-D34D-9CA6-B7AAA8813BBC}"/>
                </a:ext>
              </a:extLst>
            </p:cNvPr>
            <p:cNvSpPr txBox="1"/>
            <p:nvPr/>
          </p:nvSpPr>
          <p:spPr>
            <a:xfrm>
              <a:off x="11109999" y="8284075"/>
              <a:ext cx="8695427" cy="646331"/>
            </a:xfrm>
            <a:prstGeom prst="rect">
              <a:avLst/>
            </a:prstGeom>
            <a:noFill/>
          </p:spPr>
          <p:txBody>
            <a:bodyPr wrap="square" rtlCol="0">
              <a:spAutoFit/>
            </a:bodyPr>
            <a:lstStyle/>
            <a:p>
              <a:pPr algn="ctr"/>
              <a:endParaRPr lang="en-ID" sz="3600" b="1" spc="300" dirty="0">
                <a:solidFill>
                  <a:schemeClr val="bg1"/>
                </a:solidFill>
                <a:latin typeface="Poppins" pitchFamily="2" charset="77"/>
                <a:ea typeface="Open Sans" panose="020B0606030504020204" pitchFamily="34" charset="0"/>
                <a:cs typeface="Poppins" pitchFamily="2" charset="77"/>
              </a:endParaRPr>
            </a:p>
          </p:txBody>
        </p:sp>
      </p:grpSp>
      <p:pic>
        <p:nvPicPr>
          <p:cNvPr id="6" name="Imagem 5">
            <a:extLst>
              <a:ext uri="{FF2B5EF4-FFF2-40B4-BE49-F238E27FC236}">
                <a16:creationId xmlns:a16="http://schemas.microsoft.com/office/drawing/2014/main" id="{AD3BA737-0566-4CB5-9DC0-06D14EED2DF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900501" y="1516604"/>
            <a:ext cx="20581409" cy="12027261"/>
          </a:xfrm>
          <a:prstGeom prst="rect">
            <a:avLst/>
          </a:prstGeom>
          <a:ln w="25400">
            <a:solidFill>
              <a:schemeClr val="tx1"/>
            </a:solidFill>
          </a:ln>
        </p:spPr>
      </p:pic>
    </p:spTree>
    <p:extLst>
      <p:ext uri="{BB962C8B-B14F-4D97-AF65-F5344CB8AC3E}">
        <p14:creationId xmlns:p14="http://schemas.microsoft.com/office/powerpoint/2010/main" val="5332175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0531BB-FFC1-B748-8493-8ADADAA17046}"/>
              </a:ext>
            </a:extLst>
          </p:cNvPr>
          <p:cNvSpPr txBox="1"/>
          <p:nvPr/>
        </p:nvSpPr>
        <p:spPr>
          <a:xfrm>
            <a:off x="5671233" y="2118366"/>
            <a:ext cx="13209848" cy="1323439"/>
          </a:xfrm>
          <a:prstGeom prst="rect">
            <a:avLst/>
          </a:prstGeom>
          <a:noFill/>
        </p:spPr>
        <p:txBody>
          <a:bodyPr wrap="square" rtlCol="0">
            <a:spAutoFit/>
          </a:bodyPr>
          <a:lstStyle/>
          <a:p>
            <a:pPr algn="ctr"/>
            <a:r>
              <a:rPr lang="pt-BR" sz="8000" b="1" spc="300" dirty="0">
                <a:solidFill>
                  <a:srgbClr val="0070C0"/>
                </a:solidFill>
                <a:latin typeface="Montserrat Black" panose="00000A00000000000000" pitchFamily="2" charset="0"/>
                <a:ea typeface="Open Sans" panose="020B0606030504020204" pitchFamily="34" charset="0"/>
                <a:cs typeface="Poppins" pitchFamily="2" charset="77"/>
              </a:rPr>
              <a:t>PROJETOS SEAB</a:t>
            </a:r>
            <a:endParaRPr lang="en-ID" sz="80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4" name="Round Diagonal Corner Rectangle 3">
            <a:extLst>
              <a:ext uri="{FF2B5EF4-FFF2-40B4-BE49-F238E27FC236}">
                <a16:creationId xmlns:a16="http://schemas.microsoft.com/office/drawing/2014/main" id="{08BE3B6D-7316-8945-AD9A-CEED293CDEA5}"/>
              </a:ext>
            </a:extLst>
          </p:cNvPr>
          <p:cNvSpPr/>
          <p:nvPr/>
        </p:nvSpPr>
        <p:spPr>
          <a:xfrm rot="5400000">
            <a:off x="15782521" y="4819923"/>
            <a:ext cx="5769428" cy="11517441"/>
          </a:xfrm>
          <a:prstGeom prst="round2DiagRect">
            <a:avLst>
              <a:gd name="adj1" fmla="val 0"/>
              <a:gd name="adj2" fmla="val 50000"/>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grpSp>
        <p:nvGrpSpPr>
          <p:cNvPr id="19" name="Group 18">
            <a:extLst>
              <a:ext uri="{FF2B5EF4-FFF2-40B4-BE49-F238E27FC236}">
                <a16:creationId xmlns:a16="http://schemas.microsoft.com/office/drawing/2014/main" id="{D6E89DE4-59F3-C945-B0B9-41A292FCC4F1}"/>
              </a:ext>
            </a:extLst>
          </p:cNvPr>
          <p:cNvGrpSpPr/>
          <p:nvPr/>
        </p:nvGrpSpPr>
        <p:grpSpPr>
          <a:xfrm>
            <a:off x="11109999" y="7890058"/>
            <a:ext cx="8695427" cy="1465852"/>
            <a:chOff x="11109999" y="8284075"/>
            <a:chExt cx="8695427" cy="1465852"/>
          </a:xfrm>
        </p:grpSpPr>
        <p:sp>
          <p:nvSpPr>
            <p:cNvPr id="17" name="TextBox 16">
              <a:extLst>
                <a:ext uri="{FF2B5EF4-FFF2-40B4-BE49-F238E27FC236}">
                  <a16:creationId xmlns:a16="http://schemas.microsoft.com/office/drawing/2014/main" id="{FD6E3885-339A-3A40-A479-7D0B7078756C}"/>
                </a:ext>
              </a:extLst>
            </p:cNvPr>
            <p:cNvSpPr txBox="1"/>
            <p:nvPr/>
          </p:nvSpPr>
          <p:spPr>
            <a:xfrm>
              <a:off x="11643800" y="9182464"/>
              <a:ext cx="7627825" cy="567463"/>
            </a:xfrm>
            <a:prstGeom prst="rect">
              <a:avLst/>
            </a:prstGeom>
            <a:noFill/>
          </p:spPr>
          <p:txBody>
            <a:bodyPr wrap="square" rtlCol="0">
              <a:spAutoFit/>
            </a:bodyPr>
            <a:lstStyle/>
            <a:p>
              <a:pPr algn="ctr">
                <a:lnSpc>
                  <a:spcPct val="200000"/>
                </a:lnSpc>
              </a:pPr>
              <a:endParaRPr lang="en-ID"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49BBC347-1537-D34D-9CA6-B7AAA8813BBC}"/>
                </a:ext>
              </a:extLst>
            </p:cNvPr>
            <p:cNvSpPr txBox="1"/>
            <p:nvPr/>
          </p:nvSpPr>
          <p:spPr>
            <a:xfrm>
              <a:off x="11109999" y="8284075"/>
              <a:ext cx="8695427" cy="646331"/>
            </a:xfrm>
            <a:prstGeom prst="rect">
              <a:avLst/>
            </a:prstGeom>
            <a:noFill/>
          </p:spPr>
          <p:txBody>
            <a:bodyPr wrap="square" rtlCol="0">
              <a:spAutoFit/>
            </a:bodyPr>
            <a:lstStyle/>
            <a:p>
              <a:pPr algn="ctr"/>
              <a:endParaRPr lang="en-ID" sz="3600" b="1" spc="300" dirty="0">
                <a:solidFill>
                  <a:schemeClr val="bg1"/>
                </a:solidFill>
                <a:latin typeface="Poppins" pitchFamily="2" charset="77"/>
                <a:ea typeface="Open Sans" panose="020B0606030504020204" pitchFamily="34" charset="0"/>
                <a:cs typeface="Poppins" pitchFamily="2" charset="77"/>
              </a:endParaRPr>
            </a:p>
          </p:txBody>
        </p:sp>
      </p:grpSp>
      <p:pic>
        <p:nvPicPr>
          <p:cNvPr id="5" name="Imagem 4">
            <a:extLst>
              <a:ext uri="{FF2B5EF4-FFF2-40B4-BE49-F238E27FC236}">
                <a16:creationId xmlns:a16="http://schemas.microsoft.com/office/drawing/2014/main" id="{E4C3BF6D-D9A9-44F2-AB2A-76E50EDEE0D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835468" y="5300326"/>
            <a:ext cx="22881378" cy="3771852"/>
          </a:xfrm>
          <a:prstGeom prst="rect">
            <a:avLst/>
          </a:prstGeom>
          <a:ln w="25400">
            <a:solidFill>
              <a:schemeClr val="tx1"/>
            </a:solidFill>
          </a:ln>
        </p:spPr>
      </p:pic>
    </p:spTree>
    <p:extLst>
      <p:ext uri="{BB962C8B-B14F-4D97-AF65-F5344CB8AC3E}">
        <p14:creationId xmlns:p14="http://schemas.microsoft.com/office/powerpoint/2010/main" val="3918111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0531BB-FFC1-B748-8493-8ADADAA17046}"/>
              </a:ext>
            </a:extLst>
          </p:cNvPr>
          <p:cNvSpPr txBox="1"/>
          <p:nvPr/>
        </p:nvSpPr>
        <p:spPr>
          <a:xfrm>
            <a:off x="5671233" y="1456646"/>
            <a:ext cx="13209848" cy="1323439"/>
          </a:xfrm>
          <a:prstGeom prst="rect">
            <a:avLst/>
          </a:prstGeom>
          <a:noFill/>
        </p:spPr>
        <p:txBody>
          <a:bodyPr wrap="square" rtlCol="0">
            <a:spAutoFit/>
          </a:bodyPr>
          <a:lstStyle/>
          <a:p>
            <a:pPr algn="ctr"/>
            <a:r>
              <a:rPr lang="pt-BR" sz="8000" b="1" spc="300" dirty="0">
                <a:solidFill>
                  <a:srgbClr val="0070C0"/>
                </a:solidFill>
                <a:latin typeface="Montserrat Black" panose="00000A00000000000000" pitchFamily="2" charset="0"/>
                <a:ea typeface="Open Sans" panose="020B0606030504020204" pitchFamily="34" charset="0"/>
                <a:cs typeface="Poppins" pitchFamily="2" charset="77"/>
              </a:rPr>
              <a:t>PROJETOS SEDU</a:t>
            </a:r>
            <a:endParaRPr lang="en-ID" sz="80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4" name="Round Diagonal Corner Rectangle 3">
            <a:extLst>
              <a:ext uri="{FF2B5EF4-FFF2-40B4-BE49-F238E27FC236}">
                <a16:creationId xmlns:a16="http://schemas.microsoft.com/office/drawing/2014/main" id="{08BE3B6D-7316-8945-AD9A-CEED293CDEA5}"/>
              </a:ext>
            </a:extLst>
          </p:cNvPr>
          <p:cNvSpPr/>
          <p:nvPr/>
        </p:nvSpPr>
        <p:spPr>
          <a:xfrm rot="5400000">
            <a:off x="15782521" y="4819923"/>
            <a:ext cx="5769428" cy="11517441"/>
          </a:xfrm>
          <a:prstGeom prst="round2DiagRect">
            <a:avLst>
              <a:gd name="adj1" fmla="val 0"/>
              <a:gd name="adj2" fmla="val 50000"/>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grpSp>
        <p:nvGrpSpPr>
          <p:cNvPr id="19" name="Group 18">
            <a:extLst>
              <a:ext uri="{FF2B5EF4-FFF2-40B4-BE49-F238E27FC236}">
                <a16:creationId xmlns:a16="http://schemas.microsoft.com/office/drawing/2014/main" id="{D6E89DE4-59F3-C945-B0B9-41A292FCC4F1}"/>
              </a:ext>
            </a:extLst>
          </p:cNvPr>
          <p:cNvGrpSpPr/>
          <p:nvPr/>
        </p:nvGrpSpPr>
        <p:grpSpPr>
          <a:xfrm>
            <a:off x="11109999" y="7890058"/>
            <a:ext cx="8695427" cy="1465852"/>
            <a:chOff x="11109999" y="8284075"/>
            <a:chExt cx="8695427" cy="1465852"/>
          </a:xfrm>
        </p:grpSpPr>
        <p:sp>
          <p:nvSpPr>
            <p:cNvPr id="17" name="TextBox 16">
              <a:extLst>
                <a:ext uri="{FF2B5EF4-FFF2-40B4-BE49-F238E27FC236}">
                  <a16:creationId xmlns:a16="http://schemas.microsoft.com/office/drawing/2014/main" id="{FD6E3885-339A-3A40-A479-7D0B7078756C}"/>
                </a:ext>
              </a:extLst>
            </p:cNvPr>
            <p:cNvSpPr txBox="1"/>
            <p:nvPr/>
          </p:nvSpPr>
          <p:spPr>
            <a:xfrm>
              <a:off x="11643800" y="9182464"/>
              <a:ext cx="7627825" cy="567463"/>
            </a:xfrm>
            <a:prstGeom prst="rect">
              <a:avLst/>
            </a:prstGeom>
            <a:noFill/>
          </p:spPr>
          <p:txBody>
            <a:bodyPr wrap="square" rtlCol="0">
              <a:spAutoFit/>
            </a:bodyPr>
            <a:lstStyle/>
            <a:p>
              <a:pPr algn="ctr">
                <a:lnSpc>
                  <a:spcPct val="200000"/>
                </a:lnSpc>
              </a:pPr>
              <a:endParaRPr lang="en-ID"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49BBC347-1537-D34D-9CA6-B7AAA8813BBC}"/>
                </a:ext>
              </a:extLst>
            </p:cNvPr>
            <p:cNvSpPr txBox="1"/>
            <p:nvPr/>
          </p:nvSpPr>
          <p:spPr>
            <a:xfrm>
              <a:off x="11109999" y="8284075"/>
              <a:ext cx="8695427" cy="646331"/>
            </a:xfrm>
            <a:prstGeom prst="rect">
              <a:avLst/>
            </a:prstGeom>
            <a:noFill/>
          </p:spPr>
          <p:txBody>
            <a:bodyPr wrap="square" rtlCol="0">
              <a:spAutoFit/>
            </a:bodyPr>
            <a:lstStyle/>
            <a:p>
              <a:pPr algn="ctr"/>
              <a:endParaRPr lang="en-ID" sz="3600" b="1" spc="300" dirty="0">
                <a:solidFill>
                  <a:schemeClr val="bg1"/>
                </a:solidFill>
                <a:latin typeface="Poppins" pitchFamily="2" charset="77"/>
                <a:ea typeface="Open Sans" panose="020B0606030504020204" pitchFamily="34" charset="0"/>
                <a:cs typeface="Poppins" pitchFamily="2" charset="77"/>
              </a:endParaRPr>
            </a:p>
          </p:txBody>
        </p:sp>
      </p:grpSp>
      <p:pic>
        <p:nvPicPr>
          <p:cNvPr id="6" name="Imagem 5">
            <a:extLst>
              <a:ext uri="{FF2B5EF4-FFF2-40B4-BE49-F238E27FC236}">
                <a16:creationId xmlns:a16="http://schemas.microsoft.com/office/drawing/2014/main" id="{EAF61E11-FA71-426D-AF98-51300BA1DC0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038237" y="3736799"/>
            <a:ext cx="22694728" cy="9184273"/>
          </a:xfrm>
          <a:prstGeom prst="rect">
            <a:avLst/>
          </a:prstGeom>
          <a:ln w="25400">
            <a:solidFill>
              <a:schemeClr val="tx1"/>
            </a:solidFill>
          </a:ln>
        </p:spPr>
      </p:pic>
    </p:spTree>
    <p:extLst>
      <p:ext uri="{BB962C8B-B14F-4D97-AF65-F5344CB8AC3E}">
        <p14:creationId xmlns:p14="http://schemas.microsoft.com/office/powerpoint/2010/main" val="8625891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0531BB-FFC1-B748-8493-8ADADAA17046}"/>
              </a:ext>
            </a:extLst>
          </p:cNvPr>
          <p:cNvSpPr txBox="1"/>
          <p:nvPr/>
        </p:nvSpPr>
        <p:spPr>
          <a:xfrm>
            <a:off x="5671233" y="2459171"/>
            <a:ext cx="13209848" cy="1323439"/>
          </a:xfrm>
          <a:prstGeom prst="rect">
            <a:avLst/>
          </a:prstGeom>
          <a:noFill/>
        </p:spPr>
        <p:txBody>
          <a:bodyPr wrap="square" rtlCol="0">
            <a:spAutoFit/>
          </a:bodyPr>
          <a:lstStyle/>
          <a:p>
            <a:pPr algn="ctr"/>
            <a:r>
              <a:rPr lang="pt-BR" sz="8000" b="1" spc="300" dirty="0">
                <a:solidFill>
                  <a:srgbClr val="0070C0"/>
                </a:solidFill>
                <a:latin typeface="Montserrat Black" panose="00000A00000000000000" pitchFamily="2" charset="0"/>
                <a:ea typeface="Open Sans" panose="020B0606030504020204" pitchFamily="34" charset="0"/>
                <a:cs typeface="Poppins" pitchFamily="2" charset="77"/>
              </a:rPr>
              <a:t>PROJETOS SESA</a:t>
            </a:r>
            <a:endParaRPr lang="en-ID" sz="80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4" name="Round Diagonal Corner Rectangle 3">
            <a:extLst>
              <a:ext uri="{FF2B5EF4-FFF2-40B4-BE49-F238E27FC236}">
                <a16:creationId xmlns:a16="http://schemas.microsoft.com/office/drawing/2014/main" id="{08BE3B6D-7316-8945-AD9A-CEED293CDEA5}"/>
              </a:ext>
            </a:extLst>
          </p:cNvPr>
          <p:cNvSpPr/>
          <p:nvPr/>
        </p:nvSpPr>
        <p:spPr>
          <a:xfrm rot="5400000">
            <a:off x="15782521" y="4819923"/>
            <a:ext cx="5769428" cy="11517441"/>
          </a:xfrm>
          <a:prstGeom prst="round2DiagRect">
            <a:avLst>
              <a:gd name="adj1" fmla="val 0"/>
              <a:gd name="adj2" fmla="val 50000"/>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grpSp>
        <p:nvGrpSpPr>
          <p:cNvPr id="19" name="Group 18">
            <a:extLst>
              <a:ext uri="{FF2B5EF4-FFF2-40B4-BE49-F238E27FC236}">
                <a16:creationId xmlns:a16="http://schemas.microsoft.com/office/drawing/2014/main" id="{D6E89DE4-59F3-C945-B0B9-41A292FCC4F1}"/>
              </a:ext>
            </a:extLst>
          </p:cNvPr>
          <p:cNvGrpSpPr/>
          <p:nvPr/>
        </p:nvGrpSpPr>
        <p:grpSpPr>
          <a:xfrm>
            <a:off x="11109999" y="7890058"/>
            <a:ext cx="8695427" cy="1465852"/>
            <a:chOff x="11109999" y="8284075"/>
            <a:chExt cx="8695427" cy="1465852"/>
          </a:xfrm>
        </p:grpSpPr>
        <p:sp>
          <p:nvSpPr>
            <p:cNvPr id="17" name="TextBox 16">
              <a:extLst>
                <a:ext uri="{FF2B5EF4-FFF2-40B4-BE49-F238E27FC236}">
                  <a16:creationId xmlns:a16="http://schemas.microsoft.com/office/drawing/2014/main" id="{FD6E3885-339A-3A40-A479-7D0B7078756C}"/>
                </a:ext>
              </a:extLst>
            </p:cNvPr>
            <p:cNvSpPr txBox="1"/>
            <p:nvPr/>
          </p:nvSpPr>
          <p:spPr>
            <a:xfrm>
              <a:off x="11643800" y="9182464"/>
              <a:ext cx="7627825" cy="567463"/>
            </a:xfrm>
            <a:prstGeom prst="rect">
              <a:avLst/>
            </a:prstGeom>
            <a:noFill/>
          </p:spPr>
          <p:txBody>
            <a:bodyPr wrap="square" rtlCol="0">
              <a:spAutoFit/>
            </a:bodyPr>
            <a:lstStyle/>
            <a:p>
              <a:pPr algn="ctr">
                <a:lnSpc>
                  <a:spcPct val="200000"/>
                </a:lnSpc>
              </a:pPr>
              <a:endParaRPr lang="en-ID"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49BBC347-1537-D34D-9CA6-B7AAA8813BBC}"/>
                </a:ext>
              </a:extLst>
            </p:cNvPr>
            <p:cNvSpPr txBox="1"/>
            <p:nvPr/>
          </p:nvSpPr>
          <p:spPr>
            <a:xfrm>
              <a:off x="11109999" y="8284075"/>
              <a:ext cx="8695427" cy="646331"/>
            </a:xfrm>
            <a:prstGeom prst="rect">
              <a:avLst/>
            </a:prstGeom>
            <a:noFill/>
          </p:spPr>
          <p:txBody>
            <a:bodyPr wrap="square" rtlCol="0">
              <a:spAutoFit/>
            </a:bodyPr>
            <a:lstStyle/>
            <a:p>
              <a:pPr algn="ctr"/>
              <a:endParaRPr lang="en-ID" sz="3600" b="1" spc="300" dirty="0">
                <a:solidFill>
                  <a:schemeClr val="bg1"/>
                </a:solidFill>
                <a:latin typeface="Poppins" pitchFamily="2" charset="77"/>
                <a:ea typeface="Open Sans" panose="020B0606030504020204" pitchFamily="34" charset="0"/>
                <a:cs typeface="Poppins" pitchFamily="2" charset="77"/>
              </a:endParaRPr>
            </a:p>
          </p:txBody>
        </p:sp>
      </p:grpSp>
      <p:pic>
        <p:nvPicPr>
          <p:cNvPr id="5" name="Imagem 4">
            <a:extLst>
              <a:ext uri="{FF2B5EF4-FFF2-40B4-BE49-F238E27FC236}">
                <a16:creationId xmlns:a16="http://schemas.microsoft.com/office/drawing/2014/main" id="{C68CE6C3-F957-40FE-875B-50EF3597F2F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867531" y="5521767"/>
            <a:ext cx="22817252" cy="3083894"/>
          </a:xfrm>
          <a:prstGeom prst="rect">
            <a:avLst/>
          </a:prstGeom>
          <a:ln w="25400">
            <a:solidFill>
              <a:schemeClr val="tx1"/>
            </a:solidFill>
          </a:ln>
        </p:spPr>
      </p:pic>
    </p:spTree>
    <p:extLst>
      <p:ext uri="{BB962C8B-B14F-4D97-AF65-F5344CB8AC3E}">
        <p14:creationId xmlns:p14="http://schemas.microsoft.com/office/powerpoint/2010/main" val="21025291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a:extLst>
              <a:ext uri="{FF2B5EF4-FFF2-40B4-BE49-F238E27FC236}">
                <a16:creationId xmlns:a16="http://schemas.microsoft.com/office/drawing/2014/main" id="{19270EA2-86B6-654A-BE69-080F28AE1CB2}"/>
              </a:ext>
            </a:extLst>
          </p:cNvPr>
          <p:cNvSpPr/>
          <p:nvPr/>
        </p:nvSpPr>
        <p:spPr>
          <a:xfrm rot="5400000">
            <a:off x="-43543" y="0"/>
            <a:ext cx="6270171"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6" name="TextBox 5">
            <a:extLst>
              <a:ext uri="{FF2B5EF4-FFF2-40B4-BE49-F238E27FC236}">
                <a16:creationId xmlns:a16="http://schemas.microsoft.com/office/drawing/2014/main" id="{BEBCF71E-8CA9-5445-A82C-828F39774DF2}"/>
              </a:ext>
            </a:extLst>
          </p:cNvPr>
          <p:cNvSpPr txBox="1"/>
          <p:nvPr/>
        </p:nvSpPr>
        <p:spPr>
          <a:xfrm>
            <a:off x="5840500" y="739988"/>
            <a:ext cx="13258801" cy="1323439"/>
          </a:xfrm>
          <a:prstGeom prst="rect">
            <a:avLst/>
          </a:prstGeom>
          <a:noFill/>
        </p:spPr>
        <p:txBody>
          <a:bodyPr wrap="square" rtlCol="0">
            <a:spAutoFit/>
          </a:bodyPr>
          <a:lstStyle/>
          <a:p>
            <a:pPr algn="ctr"/>
            <a:r>
              <a:rPr lang="en-ID" sz="8000" b="1" spc="300" dirty="0">
                <a:solidFill>
                  <a:srgbClr val="0070C0"/>
                </a:solidFill>
                <a:latin typeface="Montserrat Black" panose="00000A00000000000000" pitchFamily="2" charset="0"/>
                <a:ea typeface="Open Sans" panose="020B0606030504020204" pitchFamily="34" charset="0"/>
                <a:cs typeface="Poppins" pitchFamily="2" charset="77"/>
              </a:rPr>
              <a:t>EM EXECUÇÃO</a:t>
            </a:r>
          </a:p>
        </p:txBody>
      </p:sp>
      <p:sp>
        <p:nvSpPr>
          <p:cNvPr id="14" name="Slide Number Placeholder 6">
            <a:extLst>
              <a:ext uri="{FF2B5EF4-FFF2-40B4-BE49-F238E27FC236}">
                <a16:creationId xmlns:a16="http://schemas.microsoft.com/office/drawing/2014/main" id="{05173E35-9411-4448-BB27-49DDAD30617C}"/>
              </a:ext>
            </a:extLst>
          </p:cNvPr>
          <p:cNvSpPr txBox="1">
            <a:spLocks/>
          </p:cNvSpPr>
          <p:nvPr/>
        </p:nvSpPr>
        <p:spPr>
          <a:xfrm>
            <a:off x="19885685" y="1714309"/>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2400" b="1" spc="300" dirty="0">
              <a:solidFill>
                <a:schemeClr val="accent1"/>
              </a:solidFill>
              <a:latin typeface="Poppins" pitchFamily="2" charset="77"/>
              <a:cs typeface="Poppins" pitchFamily="2" charset="77"/>
            </a:endParaRPr>
          </a:p>
        </p:txBody>
      </p:sp>
      <p:pic>
        <p:nvPicPr>
          <p:cNvPr id="8" name="Espaço Reservado para Imagem 8">
            <a:extLst>
              <a:ext uri="{FF2B5EF4-FFF2-40B4-BE49-F238E27FC236}">
                <a16:creationId xmlns:a16="http://schemas.microsoft.com/office/drawing/2014/main" id="{DC7F528C-E7EA-4CD2-9A67-E580964D90B2}"/>
              </a:ext>
            </a:extLst>
          </p:cNvPr>
          <p:cNvPicPr>
            <a:picLocks noGrp="1" noChangeAspect="1"/>
          </p:cNvPicPr>
          <p:nvPr>
            <p:ph type="pic" sz="quarter" idx="10"/>
          </p:nvPr>
        </p:nvPicPr>
        <p:blipFill>
          <a:blip r:embed="rId2"/>
          <a:srcRect/>
          <a:stretch>
            <a:fillRect/>
          </a:stretch>
        </p:blipFill>
        <p:spPr>
          <a:xfrm>
            <a:off x="6862783" y="2656553"/>
            <a:ext cx="9970347" cy="10378440"/>
          </a:xfrm>
        </p:spPr>
      </p:pic>
      <p:pic>
        <p:nvPicPr>
          <p:cNvPr id="9" name="Espaço Reservado para Imagem 10">
            <a:extLst>
              <a:ext uri="{FF2B5EF4-FFF2-40B4-BE49-F238E27FC236}">
                <a16:creationId xmlns:a16="http://schemas.microsoft.com/office/drawing/2014/main" id="{09A0C461-8952-46B8-8880-17D4E22EDECA}"/>
              </a:ext>
            </a:extLst>
          </p:cNvPr>
          <p:cNvPicPr>
            <a:picLocks noChangeAspect="1"/>
          </p:cNvPicPr>
          <p:nvPr/>
        </p:nvPicPr>
        <p:blipFill>
          <a:blip r:embed="rId3"/>
          <a:srcRect/>
          <a:stretch>
            <a:fillRect/>
          </a:stretch>
        </p:blipFill>
        <p:spPr>
          <a:xfrm>
            <a:off x="309927" y="310154"/>
            <a:ext cx="6226629" cy="6226628"/>
          </a:xfrm>
          <a:custGeom>
            <a:avLst/>
            <a:gdLst>
              <a:gd name="connsiteX0" fmla="*/ 921906 w 5531326"/>
              <a:gd name="connsiteY0" fmla="*/ 0 h 5531326"/>
              <a:gd name="connsiteX1" fmla="*/ 5531326 w 5531326"/>
              <a:gd name="connsiteY1" fmla="*/ 0 h 5531326"/>
              <a:gd name="connsiteX2" fmla="*/ 5531326 w 5531326"/>
              <a:gd name="connsiteY2" fmla="*/ 4609420 h 5531326"/>
              <a:gd name="connsiteX3" fmla="*/ 4609420 w 5531326"/>
              <a:gd name="connsiteY3" fmla="*/ 5531326 h 5531326"/>
              <a:gd name="connsiteX4" fmla="*/ 0 w 5531326"/>
              <a:gd name="connsiteY4" fmla="*/ 5531326 h 5531326"/>
              <a:gd name="connsiteX5" fmla="*/ 0 w 5531326"/>
              <a:gd name="connsiteY5" fmla="*/ 921906 h 5531326"/>
              <a:gd name="connsiteX6" fmla="*/ 921906 w 5531326"/>
              <a:gd name="connsiteY6" fmla="*/ 0 h 553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1326" h="5531326">
                <a:moveTo>
                  <a:pt x="921906" y="0"/>
                </a:moveTo>
                <a:lnTo>
                  <a:pt x="5531326" y="0"/>
                </a:lnTo>
                <a:lnTo>
                  <a:pt x="5531326" y="4609420"/>
                </a:lnTo>
                <a:cubicBezTo>
                  <a:pt x="5531326" y="5118575"/>
                  <a:pt x="5118575" y="5531326"/>
                  <a:pt x="4609420" y="5531326"/>
                </a:cubicBezTo>
                <a:lnTo>
                  <a:pt x="0" y="5531326"/>
                </a:lnTo>
                <a:lnTo>
                  <a:pt x="0" y="921906"/>
                </a:lnTo>
                <a:cubicBezTo>
                  <a:pt x="0" y="412751"/>
                  <a:pt x="412751" y="0"/>
                  <a:pt x="921906" y="0"/>
                </a:cubicBezTo>
                <a:close/>
              </a:path>
            </a:pathLst>
          </a:custGeom>
        </p:spPr>
      </p:pic>
      <p:pic>
        <p:nvPicPr>
          <p:cNvPr id="10" name="Espaço Reservado para Imagem 8">
            <a:extLst>
              <a:ext uri="{FF2B5EF4-FFF2-40B4-BE49-F238E27FC236}">
                <a16:creationId xmlns:a16="http://schemas.microsoft.com/office/drawing/2014/main" id="{8561BF93-BF3B-4B07-B201-C766435F041D}"/>
              </a:ext>
            </a:extLst>
          </p:cNvPr>
          <p:cNvPicPr>
            <a:picLocks noChangeAspect="1"/>
          </p:cNvPicPr>
          <p:nvPr/>
        </p:nvPicPr>
        <p:blipFill>
          <a:blip r:embed="rId4"/>
          <a:srcRect/>
          <a:stretch/>
        </p:blipFill>
        <p:spPr>
          <a:xfrm>
            <a:off x="223401" y="6814217"/>
            <a:ext cx="6337747" cy="6337747"/>
          </a:xfrm>
          <a:custGeom>
            <a:avLst/>
            <a:gdLst>
              <a:gd name="connsiteX0" fmla="*/ 1729775 w 10378440"/>
              <a:gd name="connsiteY0" fmla="*/ 0 h 10378440"/>
              <a:gd name="connsiteX1" fmla="*/ 10378440 w 10378440"/>
              <a:gd name="connsiteY1" fmla="*/ 0 h 10378440"/>
              <a:gd name="connsiteX2" fmla="*/ 10378440 w 10378440"/>
              <a:gd name="connsiteY2" fmla="*/ 8648665 h 10378440"/>
              <a:gd name="connsiteX3" fmla="*/ 8648666 w 10378440"/>
              <a:gd name="connsiteY3" fmla="*/ 10378440 h 10378440"/>
              <a:gd name="connsiteX4" fmla="*/ 0 w 10378440"/>
              <a:gd name="connsiteY4" fmla="*/ 10378440 h 10378440"/>
              <a:gd name="connsiteX5" fmla="*/ 0 w 10378440"/>
              <a:gd name="connsiteY5" fmla="*/ 1729775 h 10378440"/>
              <a:gd name="connsiteX6" fmla="*/ 1729775 w 10378440"/>
              <a:gd name="connsiteY6" fmla="*/ 0 h 10378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8440" h="10378440">
                <a:moveTo>
                  <a:pt x="1729775" y="0"/>
                </a:moveTo>
                <a:lnTo>
                  <a:pt x="10378440" y="0"/>
                </a:lnTo>
                <a:lnTo>
                  <a:pt x="10378440" y="8648665"/>
                </a:lnTo>
                <a:cubicBezTo>
                  <a:pt x="10378440" y="9603993"/>
                  <a:pt x="9603994" y="10378440"/>
                  <a:pt x="8648666" y="10378440"/>
                </a:cubicBezTo>
                <a:lnTo>
                  <a:pt x="0" y="10378440"/>
                </a:lnTo>
                <a:lnTo>
                  <a:pt x="0" y="1729775"/>
                </a:lnTo>
                <a:cubicBezTo>
                  <a:pt x="0" y="774447"/>
                  <a:pt x="774447" y="0"/>
                  <a:pt x="1729775" y="0"/>
                </a:cubicBezTo>
                <a:close/>
              </a:path>
            </a:pathLst>
          </a:custGeom>
        </p:spPr>
      </p:pic>
      <p:pic>
        <p:nvPicPr>
          <p:cNvPr id="11" name="Espaço Reservado para Imagem 3">
            <a:extLst>
              <a:ext uri="{FF2B5EF4-FFF2-40B4-BE49-F238E27FC236}">
                <a16:creationId xmlns:a16="http://schemas.microsoft.com/office/drawing/2014/main" id="{7CF587D0-008A-4AB0-AD29-F45B8B184F9E}"/>
              </a:ext>
            </a:extLst>
          </p:cNvPr>
          <p:cNvPicPr>
            <a:picLocks noChangeAspect="1"/>
          </p:cNvPicPr>
          <p:nvPr/>
        </p:nvPicPr>
        <p:blipFill>
          <a:blip r:embed="rId5"/>
          <a:srcRect l="7577" r="7577"/>
          <a:stretch>
            <a:fillRect/>
          </a:stretch>
        </p:blipFill>
        <p:spPr>
          <a:xfrm>
            <a:off x="17150756" y="6858000"/>
            <a:ext cx="6226630" cy="6476664"/>
          </a:xfrm>
          <a:custGeom>
            <a:avLst/>
            <a:gdLst>
              <a:gd name="connsiteX0" fmla="*/ 1836094 w 11016343"/>
              <a:gd name="connsiteY0" fmla="*/ 0 h 11669486"/>
              <a:gd name="connsiteX1" fmla="*/ 9180249 w 11016343"/>
              <a:gd name="connsiteY1" fmla="*/ 0 h 11669486"/>
              <a:gd name="connsiteX2" fmla="*/ 11016343 w 11016343"/>
              <a:gd name="connsiteY2" fmla="*/ 1836094 h 11669486"/>
              <a:gd name="connsiteX3" fmla="*/ 11016343 w 11016343"/>
              <a:gd name="connsiteY3" fmla="*/ 11669486 h 11669486"/>
              <a:gd name="connsiteX4" fmla="*/ 0 w 11016343"/>
              <a:gd name="connsiteY4" fmla="*/ 11669486 h 11669486"/>
              <a:gd name="connsiteX5" fmla="*/ 0 w 11016343"/>
              <a:gd name="connsiteY5" fmla="*/ 1836094 h 11669486"/>
              <a:gd name="connsiteX6" fmla="*/ 1836094 w 11016343"/>
              <a:gd name="connsiteY6" fmla="*/ 0 h 11669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16343" h="11669486">
                <a:moveTo>
                  <a:pt x="1836094" y="0"/>
                </a:moveTo>
                <a:lnTo>
                  <a:pt x="9180249" y="0"/>
                </a:lnTo>
                <a:cubicBezTo>
                  <a:pt x="10194296" y="0"/>
                  <a:pt x="11016343" y="822047"/>
                  <a:pt x="11016343" y="1836094"/>
                </a:cubicBezTo>
                <a:lnTo>
                  <a:pt x="11016343" y="11669486"/>
                </a:lnTo>
                <a:lnTo>
                  <a:pt x="0" y="11669486"/>
                </a:lnTo>
                <a:lnTo>
                  <a:pt x="0" y="1836094"/>
                </a:lnTo>
                <a:cubicBezTo>
                  <a:pt x="0" y="822047"/>
                  <a:pt x="822047" y="0"/>
                  <a:pt x="1836094" y="0"/>
                </a:cubicBezTo>
                <a:close/>
              </a:path>
            </a:pathLst>
          </a:custGeom>
        </p:spPr>
      </p:pic>
      <p:pic>
        <p:nvPicPr>
          <p:cNvPr id="12" name="Espaço Reservado para Imagem 10">
            <a:extLst>
              <a:ext uri="{FF2B5EF4-FFF2-40B4-BE49-F238E27FC236}">
                <a16:creationId xmlns:a16="http://schemas.microsoft.com/office/drawing/2014/main" id="{E3F4281C-C18E-4AC9-84F8-C7D31AB841BC}"/>
              </a:ext>
            </a:extLst>
          </p:cNvPr>
          <p:cNvPicPr>
            <a:picLocks noChangeAspect="1"/>
          </p:cNvPicPr>
          <p:nvPr/>
        </p:nvPicPr>
        <p:blipFill>
          <a:blip r:embed="rId6"/>
          <a:srcRect/>
          <a:stretch/>
        </p:blipFill>
        <p:spPr>
          <a:xfrm>
            <a:off x="17150757" y="261113"/>
            <a:ext cx="6226629" cy="6226629"/>
          </a:xfrm>
          <a:custGeom>
            <a:avLst/>
            <a:gdLst>
              <a:gd name="connsiteX0" fmla="*/ 921906 w 5531326"/>
              <a:gd name="connsiteY0" fmla="*/ 0 h 5531326"/>
              <a:gd name="connsiteX1" fmla="*/ 5531326 w 5531326"/>
              <a:gd name="connsiteY1" fmla="*/ 0 h 5531326"/>
              <a:gd name="connsiteX2" fmla="*/ 5531326 w 5531326"/>
              <a:gd name="connsiteY2" fmla="*/ 4609420 h 5531326"/>
              <a:gd name="connsiteX3" fmla="*/ 4609420 w 5531326"/>
              <a:gd name="connsiteY3" fmla="*/ 5531326 h 5531326"/>
              <a:gd name="connsiteX4" fmla="*/ 0 w 5531326"/>
              <a:gd name="connsiteY4" fmla="*/ 5531326 h 5531326"/>
              <a:gd name="connsiteX5" fmla="*/ 0 w 5531326"/>
              <a:gd name="connsiteY5" fmla="*/ 921906 h 5531326"/>
              <a:gd name="connsiteX6" fmla="*/ 921906 w 5531326"/>
              <a:gd name="connsiteY6" fmla="*/ 0 h 553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1326" h="5531326">
                <a:moveTo>
                  <a:pt x="921906" y="0"/>
                </a:moveTo>
                <a:lnTo>
                  <a:pt x="5531326" y="0"/>
                </a:lnTo>
                <a:lnTo>
                  <a:pt x="5531326" y="4609420"/>
                </a:lnTo>
                <a:cubicBezTo>
                  <a:pt x="5531326" y="5118575"/>
                  <a:pt x="5118575" y="5531326"/>
                  <a:pt x="4609420" y="5531326"/>
                </a:cubicBezTo>
                <a:lnTo>
                  <a:pt x="0" y="5531326"/>
                </a:lnTo>
                <a:lnTo>
                  <a:pt x="0" y="921906"/>
                </a:lnTo>
                <a:cubicBezTo>
                  <a:pt x="0" y="412751"/>
                  <a:pt x="412751" y="0"/>
                  <a:pt x="921906" y="0"/>
                </a:cubicBezTo>
                <a:close/>
              </a:path>
            </a:pathLst>
          </a:custGeom>
        </p:spPr>
      </p:pic>
    </p:spTree>
    <p:extLst>
      <p:ext uri="{BB962C8B-B14F-4D97-AF65-F5344CB8AC3E}">
        <p14:creationId xmlns:p14="http://schemas.microsoft.com/office/powerpoint/2010/main" val="7821877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a:extLst>
              <a:ext uri="{FF2B5EF4-FFF2-40B4-BE49-F238E27FC236}">
                <a16:creationId xmlns:a16="http://schemas.microsoft.com/office/drawing/2014/main" id="{19270EA2-86B6-654A-BE69-080F28AE1CB2}"/>
              </a:ext>
            </a:extLst>
          </p:cNvPr>
          <p:cNvSpPr/>
          <p:nvPr/>
        </p:nvSpPr>
        <p:spPr>
          <a:xfrm rot="5400000">
            <a:off x="-43543" y="0"/>
            <a:ext cx="6270171"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6" name="TextBox 5">
            <a:extLst>
              <a:ext uri="{FF2B5EF4-FFF2-40B4-BE49-F238E27FC236}">
                <a16:creationId xmlns:a16="http://schemas.microsoft.com/office/drawing/2014/main" id="{BEBCF71E-8CA9-5445-A82C-828F39774DF2}"/>
              </a:ext>
            </a:extLst>
          </p:cNvPr>
          <p:cNvSpPr txBox="1"/>
          <p:nvPr/>
        </p:nvSpPr>
        <p:spPr>
          <a:xfrm>
            <a:off x="5840500" y="739988"/>
            <a:ext cx="13258801" cy="1323439"/>
          </a:xfrm>
          <a:prstGeom prst="rect">
            <a:avLst/>
          </a:prstGeom>
          <a:noFill/>
        </p:spPr>
        <p:txBody>
          <a:bodyPr wrap="square" rtlCol="0">
            <a:spAutoFit/>
          </a:bodyPr>
          <a:lstStyle/>
          <a:p>
            <a:pPr algn="ctr"/>
            <a:r>
              <a:rPr lang="en-ID" sz="8000" b="1" spc="300" dirty="0">
                <a:solidFill>
                  <a:srgbClr val="0070C0"/>
                </a:solidFill>
                <a:latin typeface="Montserrat Black" panose="00000A00000000000000" pitchFamily="2" charset="0"/>
                <a:ea typeface="Open Sans" panose="020B0606030504020204" pitchFamily="34" charset="0"/>
                <a:cs typeface="Poppins" pitchFamily="2" charset="77"/>
              </a:rPr>
              <a:t>EM EXECUÇÃO</a:t>
            </a:r>
          </a:p>
        </p:txBody>
      </p:sp>
      <p:sp>
        <p:nvSpPr>
          <p:cNvPr id="14" name="Slide Number Placeholder 6">
            <a:extLst>
              <a:ext uri="{FF2B5EF4-FFF2-40B4-BE49-F238E27FC236}">
                <a16:creationId xmlns:a16="http://schemas.microsoft.com/office/drawing/2014/main" id="{05173E35-9411-4448-BB27-49DDAD30617C}"/>
              </a:ext>
            </a:extLst>
          </p:cNvPr>
          <p:cNvSpPr txBox="1">
            <a:spLocks/>
          </p:cNvSpPr>
          <p:nvPr/>
        </p:nvSpPr>
        <p:spPr>
          <a:xfrm>
            <a:off x="19885685" y="1714309"/>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2400" b="1" spc="300" dirty="0">
              <a:solidFill>
                <a:schemeClr val="accent1"/>
              </a:solidFill>
              <a:latin typeface="Poppins" pitchFamily="2" charset="77"/>
              <a:cs typeface="Poppins" pitchFamily="2" charset="77"/>
            </a:endParaRPr>
          </a:p>
        </p:txBody>
      </p:sp>
      <p:pic>
        <p:nvPicPr>
          <p:cNvPr id="7" name="Imagem 6">
            <a:extLst>
              <a:ext uri="{FF2B5EF4-FFF2-40B4-BE49-F238E27FC236}">
                <a16:creationId xmlns:a16="http://schemas.microsoft.com/office/drawing/2014/main" id="{A11C19EF-8A9D-43BB-B453-298B369C93FA}"/>
              </a:ext>
            </a:extLst>
          </p:cNvPr>
          <p:cNvPicPr>
            <a:picLocks noChangeAspect="1"/>
          </p:cNvPicPr>
          <p:nvPr/>
        </p:nvPicPr>
        <p:blipFill>
          <a:blip r:embed="rId2"/>
          <a:stretch>
            <a:fillRect/>
          </a:stretch>
        </p:blipFill>
        <p:spPr>
          <a:xfrm>
            <a:off x="287677" y="2825186"/>
            <a:ext cx="23807057" cy="8468914"/>
          </a:xfrm>
          <a:prstGeom prst="rect">
            <a:avLst/>
          </a:prstGeom>
          <a:solidFill>
            <a:schemeClr val="bg1"/>
          </a:solidFill>
        </p:spPr>
      </p:pic>
    </p:spTree>
    <p:extLst>
      <p:ext uri="{BB962C8B-B14F-4D97-AF65-F5344CB8AC3E}">
        <p14:creationId xmlns:p14="http://schemas.microsoft.com/office/powerpoint/2010/main" val="30961262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a:extLst>
              <a:ext uri="{FF2B5EF4-FFF2-40B4-BE49-F238E27FC236}">
                <a16:creationId xmlns:a16="http://schemas.microsoft.com/office/drawing/2014/main" id="{19270EA2-86B6-654A-BE69-080F28AE1CB2}"/>
              </a:ext>
            </a:extLst>
          </p:cNvPr>
          <p:cNvSpPr/>
          <p:nvPr/>
        </p:nvSpPr>
        <p:spPr>
          <a:xfrm rot="5400000">
            <a:off x="18134013" y="7467600"/>
            <a:ext cx="6270171"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6" name="TextBox 5">
            <a:extLst>
              <a:ext uri="{FF2B5EF4-FFF2-40B4-BE49-F238E27FC236}">
                <a16:creationId xmlns:a16="http://schemas.microsoft.com/office/drawing/2014/main" id="{BEBCF71E-8CA9-5445-A82C-828F39774DF2}"/>
              </a:ext>
            </a:extLst>
          </p:cNvPr>
          <p:cNvSpPr txBox="1"/>
          <p:nvPr/>
        </p:nvSpPr>
        <p:spPr>
          <a:xfrm>
            <a:off x="326573" y="3764844"/>
            <a:ext cx="9535886" cy="6740307"/>
          </a:xfrm>
          <a:prstGeom prst="rect">
            <a:avLst/>
          </a:prstGeom>
          <a:noFill/>
        </p:spPr>
        <p:txBody>
          <a:bodyPr wrap="square" rtlCol="0">
            <a:spAutoFit/>
          </a:bodyPr>
          <a:lstStyle/>
          <a:p>
            <a:pPr algn="ctr"/>
            <a:r>
              <a:rPr lang="en-ID" sz="7200" b="1" spc="300" dirty="0">
                <a:solidFill>
                  <a:srgbClr val="0070C0"/>
                </a:solidFill>
                <a:latin typeface="Montserrat Black" panose="00000A00000000000000" pitchFamily="2" charset="0"/>
                <a:ea typeface="Open Sans" panose="020B0606030504020204" pitchFamily="34" charset="0"/>
                <a:cs typeface="Poppins" pitchFamily="2" charset="77"/>
              </a:rPr>
              <a:t>EM EXECUÇÃO - </a:t>
            </a:r>
            <a:r>
              <a:rPr lang="pt-BR" sz="7200" b="1" spc="300" dirty="0">
                <a:solidFill>
                  <a:srgbClr val="0070C0"/>
                </a:solidFill>
                <a:latin typeface="Montserrat Black" panose="00000A00000000000000" pitchFamily="2" charset="0"/>
                <a:ea typeface="Open Sans" panose="020B0606030504020204" pitchFamily="34" charset="0"/>
                <a:cs typeface="Poppins" pitchFamily="2" charset="77"/>
              </a:rPr>
              <a:t>ATA DE SERVIÇOS DE REFORMAS E MELHORIAS EM EDIFICAÇÕES PÚBLICAS</a:t>
            </a:r>
            <a:endParaRPr lang="en-ID" sz="72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14" name="Slide Number Placeholder 6">
            <a:extLst>
              <a:ext uri="{FF2B5EF4-FFF2-40B4-BE49-F238E27FC236}">
                <a16:creationId xmlns:a16="http://schemas.microsoft.com/office/drawing/2014/main" id="{05173E35-9411-4448-BB27-49DDAD30617C}"/>
              </a:ext>
            </a:extLst>
          </p:cNvPr>
          <p:cNvSpPr txBox="1">
            <a:spLocks/>
          </p:cNvSpPr>
          <p:nvPr/>
        </p:nvSpPr>
        <p:spPr>
          <a:xfrm>
            <a:off x="19885685" y="1714309"/>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2400" b="1" spc="300" dirty="0">
              <a:solidFill>
                <a:schemeClr val="accent1"/>
              </a:solidFill>
              <a:latin typeface="Poppins" pitchFamily="2" charset="77"/>
              <a:cs typeface="Poppins" pitchFamily="2" charset="77"/>
            </a:endParaRPr>
          </a:p>
        </p:txBody>
      </p:sp>
      <p:pic>
        <p:nvPicPr>
          <p:cNvPr id="2" name="Imagem 1">
            <a:extLst>
              <a:ext uri="{FF2B5EF4-FFF2-40B4-BE49-F238E27FC236}">
                <a16:creationId xmlns:a16="http://schemas.microsoft.com/office/drawing/2014/main" id="{8BFF752D-CB5C-4969-995E-F733D332C2AD}"/>
              </a:ext>
            </a:extLst>
          </p:cNvPr>
          <p:cNvPicPr>
            <a:picLocks noChangeAspect="1"/>
          </p:cNvPicPr>
          <p:nvPr/>
        </p:nvPicPr>
        <p:blipFill>
          <a:blip r:embed="rId2"/>
          <a:stretch>
            <a:fillRect/>
          </a:stretch>
        </p:blipFill>
        <p:spPr>
          <a:xfrm>
            <a:off x="10177936" y="136345"/>
            <a:ext cx="10665238" cy="13443309"/>
          </a:xfrm>
          <a:prstGeom prst="rect">
            <a:avLst/>
          </a:prstGeom>
          <a:solidFill>
            <a:schemeClr val="bg1"/>
          </a:solidFill>
          <a:ln w="25400">
            <a:solidFill>
              <a:schemeClr val="tx1"/>
            </a:solidFill>
          </a:ln>
        </p:spPr>
      </p:pic>
    </p:spTree>
    <p:extLst>
      <p:ext uri="{BB962C8B-B14F-4D97-AF65-F5344CB8AC3E}">
        <p14:creationId xmlns:p14="http://schemas.microsoft.com/office/powerpoint/2010/main" val="26061299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2">
            <a:extLst>
              <a:ext uri="{FF2B5EF4-FFF2-40B4-BE49-F238E27FC236}">
                <a16:creationId xmlns:a16="http://schemas.microsoft.com/office/drawing/2014/main" id="{0D5EB3CE-16AD-5145-9C1A-1A0760295B4B}"/>
              </a:ext>
            </a:extLst>
          </p:cNvPr>
          <p:cNvSpPr/>
          <p:nvPr/>
        </p:nvSpPr>
        <p:spPr>
          <a:xfrm rot="5400000">
            <a:off x="18134012" y="317282"/>
            <a:ext cx="6270171"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10" name="Slide Number Placeholder 6">
            <a:extLst>
              <a:ext uri="{FF2B5EF4-FFF2-40B4-BE49-F238E27FC236}">
                <a16:creationId xmlns:a16="http://schemas.microsoft.com/office/drawing/2014/main" id="{7C2628C7-51C7-FB42-9F66-3CD7D8DDA420}"/>
              </a:ext>
            </a:extLst>
          </p:cNvPr>
          <p:cNvSpPr txBox="1">
            <a:spLocks/>
          </p:cNvSpPr>
          <p:nvPr/>
        </p:nvSpPr>
        <p:spPr>
          <a:xfrm>
            <a:off x="19885685" y="1714309"/>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2400" b="1" spc="300" dirty="0">
              <a:solidFill>
                <a:schemeClr val="accent1"/>
              </a:solidFill>
              <a:latin typeface="Poppins" pitchFamily="2" charset="77"/>
              <a:cs typeface="Poppins" pitchFamily="2" charset="77"/>
            </a:endParaRPr>
          </a:p>
        </p:txBody>
      </p:sp>
      <p:sp>
        <p:nvSpPr>
          <p:cNvPr id="16" name="TextBox 15">
            <a:extLst>
              <a:ext uri="{FF2B5EF4-FFF2-40B4-BE49-F238E27FC236}">
                <a16:creationId xmlns:a16="http://schemas.microsoft.com/office/drawing/2014/main" id="{3A99FFF0-A6D1-E346-83C5-E32790A564AF}"/>
              </a:ext>
            </a:extLst>
          </p:cNvPr>
          <p:cNvSpPr txBox="1"/>
          <p:nvPr/>
        </p:nvSpPr>
        <p:spPr>
          <a:xfrm>
            <a:off x="7465218" y="8366850"/>
            <a:ext cx="5436464" cy="567463"/>
          </a:xfrm>
          <a:prstGeom prst="rect">
            <a:avLst/>
          </a:prstGeom>
          <a:noFill/>
        </p:spPr>
        <p:txBody>
          <a:bodyPr wrap="square" rtlCol="0">
            <a:spAutoFit/>
          </a:bodyPr>
          <a:lstStyle/>
          <a:p>
            <a:pPr algn="just">
              <a:lnSpc>
                <a:spcPct val="200000"/>
              </a:lnSpc>
            </a:pP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23" name="CaixaDeTexto 22">
            <a:extLst>
              <a:ext uri="{FF2B5EF4-FFF2-40B4-BE49-F238E27FC236}">
                <a16:creationId xmlns:a16="http://schemas.microsoft.com/office/drawing/2014/main" id="{DC9FD186-D23C-4B34-B284-9926031D99E5}"/>
              </a:ext>
            </a:extLst>
          </p:cNvPr>
          <p:cNvSpPr txBox="1"/>
          <p:nvPr/>
        </p:nvSpPr>
        <p:spPr>
          <a:xfrm>
            <a:off x="2047589" y="398052"/>
            <a:ext cx="16879159" cy="1200329"/>
          </a:xfrm>
          <a:prstGeom prst="rect">
            <a:avLst/>
          </a:prstGeom>
          <a:noFill/>
        </p:spPr>
        <p:txBody>
          <a:bodyPr wrap="square">
            <a:spAutoFit/>
          </a:bodyPr>
          <a:lstStyle/>
          <a:p>
            <a:pPr algn="ctr"/>
            <a:r>
              <a:rPr lang="en-ID" sz="7200" b="1" spc="300" dirty="0">
                <a:solidFill>
                  <a:srgbClr val="0070C0"/>
                </a:solidFill>
                <a:latin typeface="Montserrat Black" panose="00000A00000000000000" pitchFamily="2" charset="0"/>
                <a:ea typeface="Open Sans" panose="020B0606030504020204" pitchFamily="34" charset="0"/>
                <a:cs typeface="Poppins" pitchFamily="2" charset="77"/>
              </a:rPr>
              <a:t>EM PROCESSO LICITATÓRIO</a:t>
            </a:r>
          </a:p>
        </p:txBody>
      </p:sp>
      <p:pic>
        <p:nvPicPr>
          <p:cNvPr id="7" name="Espaço Reservado para Imagem 6">
            <a:extLst>
              <a:ext uri="{FF2B5EF4-FFF2-40B4-BE49-F238E27FC236}">
                <a16:creationId xmlns:a16="http://schemas.microsoft.com/office/drawing/2014/main" id="{CADB7D3D-7848-40AF-95F1-A5DFA7570998}"/>
              </a:ext>
            </a:extLst>
          </p:cNvPr>
          <p:cNvPicPr>
            <a:picLocks noGrp="1" noChangeAspect="1"/>
          </p:cNvPicPr>
          <p:nvPr>
            <p:ph type="pic" sz="quarter" idx="10"/>
          </p:nvPr>
        </p:nvPicPr>
        <p:blipFill>
          <a:blip r:embed="rId2"/>
          <a:srcRect l="342" r="342"/>
          <a:stretch>
            <a:fillRect/>
          </a:stretch>
        </p:blipFill>
        <p:spPr>
          <a:xfrm>
            <a:off x="983883" y="1508576"/>
            <a:ext cx="4831585" cy="4865371"/>
          </a:xfrm>
        </p:spPr>
      </p:pic>
      <p:pic>
        <p:nvPicPr>
          <p:cNvPr id="9" name="Espaço Reservado para Imagem 25">
            <a:extLst>
              <a:ext uri="{FF2B5EF4-FFF2-40B4-BE49-F238E27FC236}">
                <a16:creationId xmlns:a16="http://schemas.microsoft.com/office/drawing/2014/main" id="{70804512-3FB6-4930-85FF-1DB68D874BF1}"/>
              </a:ext>
            </a:extLst>
          </p:cNvPr>
          <p:cNvPicPr>
            <a:picLocks noGrp="1" noChangeAspect="1"/>
          </p:cNvPicPr>
          <p:nvPr>
            <p:ph type="pic" sz="quarter" idx="11"/>
          </p:nvPr>
        </p:nvPicPr>
        <p:blipFill>
          <a:blip r:embed="rId3"/>
          <a:srcRect l="12751" r="12751"/>
          <a:stretch>
            <a:fillRect/>
          </a:stretch>
        </p:blipFill>
        <p:spPr>
          <a:xfrm>
            <a:off x="766141" y="7342055"/>
            <a:ext cx="5371141" cy="5408702"/>
          </a:xfrm>
        </p:spPr>
      </p:pic>
      <p:pic>
        <p:nvPicPr>
          <p:cNvPr id="12" name="Espaço Reservado para Imagem 15">
            <a:extLst>
              <a:ext uri="{FF2B5EF4-FFF2-40B4-BE49-F238E27FC236}">
                <a16:creationId xmlns:a16="http://schemas.microsoft.com/office/drawing/2014/main" id="{55746D54-21F3-4F2E-B191-5444FD995ABD}"/>
              </a:ext>
            </a:extLst>
          </p:cNvPr>
          <p:cNvPicPr>
            <a:picLocks noChangeAspect="1"/>
          </p:cNvPicPr>
          <p:nvPr/>
        </p:nvPicPr>
        <p:blipFill>
          <a:blip r:embed="rId4"/>
          <a:srcRect t="3064" b="3064"/>
          <a:stretch>
            <a:fillRect/>
          </a:stretch>
        </p:blipFill>
        <p:spPr>
          <a:xfrm>
            <a:off x="17628929" y="1731012"/>
            <a:ext cx="6102951" cy="5728941"/>
          </a:xfrm>
          <a:custGeom>
            <a:avLst/>
            <a:gdLst>
              <a:gd name="connsiteX0" fmla="*/ 0 w 6226630"/>
              <a:gd name="connsiteY0" fmla="*/ 0 h 6270171"/>
              <a:gd name="connsiteX1" fmla="*/ 5188838 w 6226630"/>
              <a:gd name="connsiteY1" fmla="*/ 0 h 6270171"/>
              <a:gd name="connsiteX2" fmla="*/ 6226630 w 6226630"/>
              <a:gd name="connsiteY2" fmla="*/ 1037792 h 6270171"/>
              <a:gd name="connsiteX3" fmla="*/ 6226630 w 6226630"/>
              <a:gd name="connsiteY3" fmla="*/ 6270171 h 6270171"/>
              <a:gd name="connsiteX4" fmla="*/ 1037792 w 6226630"/>
              <a:gd name="connsiteY4" fmla="*/ 6270171 h 6270171"/>
              <a:gd name="connsiteX5" fmla="*/ 0 w 6226630"/>
              <a:gd name="connsiteY5" fmla="*/ 5232379 h 6270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26630" h="6270171">
                <a:moveTo>
                  <a:pt x="0" y="0"/>
                </a:moveTo>
                <a:lnTo>
                  <a:pt x="5188838" y="0"/>
                </a:lnTo>
                <a:cubicBezTo>
                  <a:pt x="5761994" y="0"/>
                  <a:pt x="6226630" y="464635"/>
                  <a:pt x="6226630" y="1037792"/>
                </a:cubicBezTo>
                <a:lnTo>
                  <a:pt x="6226630" y="6270171"/>
                </a:lnTo>
                <a:lnTo>
                  <a:pt x="1037792" y="6270171"/>
                </a:lnTo>
                <a:cubicBezTo>
                  <a:pt x="464635" y="6270171"/>
                  <a:pt x="0" y="5805536"/>
                  <a:pt x="0" y="5232379"/>
                </a:cubicBezTo>
                <a:close/>
              </a:path>
            </a:pathLst>
          </a:custGeom>
        </p:spPr>
      </p:pic>
      <p:pic>
        <p:nvPicPr>
          <p:cNvPr id="13" name="Espaço Reservado para Imagem 15">
            <a:extLst>
              <a:ext uri="{FF2B5EF4-FFF2-40B4-BE49-F238E27FC236}">
                <a16:creationId xmlns:a16="http://schemas.microsoft.com/office/drawing/2014/main" id="{27E006CC-6A55-45B4-A506-E92467FF8EAC}"/>
              </a:ext>
            </a:extLst>
          </p:cNvPr>
          <p:cNvPicPr>
            <a:picLocks noChangeAspect="1"/>
          </p:cNvPicPr>
          <p:nvPr/>
        </p:nvPicPr>
        <p:blipFill>
          <a:blip r:embed="rId5"/>
          <a:srcRect t="3064" b="3064"/>
          <a:stretch/>
        </p:blipFill>
        <p:spPr>
          <a:xfrm>
            <a:off x="18612200" y="8354224"/>
            <a:ext cx="5397012" cy="5066265"/>
          </a:xfrm>
          <a:custGeom>
            <a:avLst/>
            <a:gdLst>
              <a:gd name="connsiteX0" fmla="*/ 1400524 w 8402977"/>
              <a:gd name="connsiteY0" fmla="*/ 0 h 8534400"/>
              <a:gd name="connsiteX1" fmla="*/ 8402977 w 8402977"/>
              <a:gd name="connsiteY1" fmla="*/ 0 h 8534400"/>
              <a:gd name="connsiteX2" fmla="*/ 8402977 w 8402977"/>
              <a:gd name="connsiteY2" fmla="*/ 7133876 h 8534400"/>
              <a:gd name="connsiteX3" fmla="*/ 7002453 w 8402977"/>
              <a:gd name="connsiteY3" fmla="*/ 8534400 h 8534400"/>
              <a:gd name="connsiteX4" fmla="*/ 0 w 8402977"/>
              <a:gd name="connsiteY4" fmla="*/ 8534400 h 8534400"/>
              <a:gd name="connsiteX5" fmla="*/ 0 w 8402977"/>
              <a:gd name="connsiteY5" fmla="*/ 1400524 h 8534400"/>
              <a:gd name="connsiteX6" fmla="*/ 1400524 w 8402977"/>
              <a:gd name="connsiteY6" fmla="*/ 0 h 853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02977" h="8534400">
                <a:moveTo>
                  <a:pt x="1400524" y="0"/>
                </a:moveTo>
                <a:lnTo>
                  <a:pt x="8402977" y="0"/>
                </a:lnTo>
                <a:lnTo>
                  <a:pt x="8402977" y="7133876"/>
                </a:lnTo>
                <a:cubicBezTo>
                  <a:pt x="8402977" y="7907364"/>
                  <a:pt x="7775941" y="8534400"/>
                  <a:pt x="7002453" y="8534400"/>
                </a:cubicBezTo>
                <a:lnTo>
                  <a:pt x="0" y="8534400"/>
                </a:lnTo>
                <a:lnTo>
                  <a:pt x="0" y="1400524"/>
                </a:lnTo>
                <a:cubicBezTo>
                  <a:pt x="0" y="627036"/>
                  <a:pt x="627036" y="0"/>
                  <a:pt x="1400524" y="0"/>
                </a:cubicBezTo>
                <a:close/>
              </a:path>
            </a:pathLst>
          </a:custGeom>
        </p:spPr>
      </p:pic>
      <p:pic>
        <p:nvPicPr>
          <p:cNvPr id="14" name="Imagem 13">
            <a:extLst>
              <a:ext uri="{FF2B5EF4-FFF2-40B4-BE49-F238E27FC236}">
                <a16:creationId xmlns:a16="http://schemas.microsoft.com/office/drawing/2014/main" id="{DE3512BA-7B0D-4E35-8F3E-ADF328DA7BEF}"/>
              </a:ext>
            </a:extLst>
          </p:cNvPr>
          <p:cNvPicPr>
            <a:picLocks noChangeAspect="1"/>
          </p:cNvPicPr>
          <p:nvPr/>
        </p:nvPicPr>
        <p:blipFill>
          <a:blip r:embed="rId6"/>
          <a:stretch>
            <a:fillRect/>
          </a:stretch>
        </p:blipFill>
        <p:spPr>
          <a:xfrm>
            <a:off x="7099254" y="7003089"/>
            <a:ext cx="4510094" cy="6417400"/>
          </a:xfrm>
          <a:prstGeom prst="rect">
            <a:avLst/>
          </a:prstGeom>
          <a:ln>
            <a:solidFill>
              <a:srgbClr val="05EE55"/>
            </a:solidFill>
          </a:ln>
        </p:spPr>
      </p:pic>
      <p:pic>
        <p:nvPicPr>
          <p:cNvPr id="15" name="Imagem 14">
            <a:extLst>
              <a:ext uri="{FF2B5EF4-FFF2-40B4-BE49-F238E27FC236}">
                <a16:creationId xmlns:a16="http://schemas.microsoft.com/office/drawing/2014/main" id="{6633F1E7-A8F1-46C5-9EC1-74977DE00F88}"/>
              </a:ext>
            </a:extLst>
          </p:cNvPr>
          <p:cNvPicPr>
            <a:picLocks noChangeAspect="1"/>
          </p:cNvPicPr>
          <p:nvPr/>
        </p:nvPicPr>
        <p:blipFill>
          <a:blip r:embed="rId7"/>
          <a:stretch>
            <a:fillRect/>
          </a:stretch>
        </p:blipFill>
        <p:spPr>
          <a:xfrm>
            <a:off x="7285185" y="2228634"/>
            <a:ext cx="8083698" cy="4484278"/>
          </a:xfrm>
          <a:prstGeom prst="rect">
            <a:avLst/>
          </a:prstGeom>
          <a:ln>
            <a:solidFill>
              <a:srgbClr val="05EE55"/>
            </a:solidFill>
          </a:ln>
        </p:spPr>
      </p:pic>
      <p:pic>
        <p:nvPicPr>
          <p:cNvPr id="17" name="Imagem 16">
            <a:extLst>
              <a:ext uri="{FF2B5EF4-FFF2-40B4-BE49-F238E27FC236}">
                <a16:creationId xmlns:a16="http://schemas.microsoft.com/office/drawing/2014/main" id="{2C5A1825-059A-4731-B19F-0800A4664795}"/>
              </a:ext>
            </a:extLst>
          </p:cNvPr>
          <p:cNvPicPr>
            <a:picLocks noChangeAspect="1"/>
          </p:cNvPicPr>
          <p:nvPr/>
        </p:nvPicPr>
        <p:blipFill rotWithShape="1">
          <a:blip r:embed="rId8"/>
          <a:srcRect t="2213" b="310"/>
          <a:stretch/>
        </p:blipFill>
        <p:spPr>
          <a:xfrm>
            <a:off x="11913805" y="7178054"/>
            <a:ext cx="5560637" cy="6200775"/>
          </a:xfrm>
          <a:prstGeom prst="rect">
            <a:avLst/>
          </a:prstGeom>
          <a:ln>
            <a:solidFill>
              <a:srgbClr val="05EE55"/>
            </a:solidFill>
          </a:ln>
        </p:spPr>
      </p:pic>
    </p:spTree>
    <p:extLst>
      <p:ext uri="{BB962C8B-B14F-4D97-AF65-F5344CB8AC3E}">
        <p14:creationId xmlns:p14="http://schemas.microsoft.com/office/powerpoint/2010/main" val="29684182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2">
            <a:extLst>
              <a:ext uri="{FF2B5EF4-FFF2-40B4-BE49-F238E27FC236}">
                <a16:creationId xmlns:a16="http://schemas.microsoft.com/office/drawing/2014/main" id="{0D5EB3CE-16AD-5145-9C1A-1A0760295B4B}"/>
              </a:ext>
            </a:extLst>
          </p:cNvPr>
          <p:cNvSpPr/>
          <p:nvPr/>
        </p:nvSpPr>
        <p:spPr>
          <a:xfrm rot="5400000">
            <a:off x="18134012" y="317282"/>
            <a:ext cx="6270171"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10" name="Slide Number Placeholder 6">
            <a:extLst>
              <a:ext uri="{FF2B5EF4-FFF2-40B4-BE49-F238E27FC236}">
                <a16:creationId xmlns:a16="http://schemas.microsoft.com/office/drawing/2014/main" id="{7C2628C7-51C7-FB42-9F66-3CD7D8DDA420}"/>
              </a:ext>
            </a:extLst>
          </p:cNvPr>
          <p:cNvSpPr txBox="1">
            <a:spLocks/>
          </p:cNvSpPr>
          <p:nvPr/>
        </p:nvSpPr>
        <p:spPr>
          <a:xfrm>
            <a:off x="19885685" y="1714309"/>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2400" b="1" spc="300" dirty="0">
              <a:solidFill>
                <a:schemeClr val="accent1"/>
              </a:solidFill>
              <a:latin typeface="Poppins" pitchFamily="2" charset="77"/>
              <a:cs typeface="Poppins" pitchFamily="2" charset="77"/>
            </a:endParaRPr>
          </a:p>
        </p:txBody>
      </p:sp>
      <p:sp>
        <p:nvSpPr>
          <p:cNvPr id="16" name="TextBox 15">
            <a:extLst>
              <a:ext uri="{FF2B5EF4-FFF2-40B4-BE49-F238E27FC236}">
                <a16:creationId xmlns:a16="http://schemas.microsoft.com/office/drawing/2014/main" id="{3A99FFF0-A6D1-E346-83C5-E32790A564AF}"/>
              </a:ext>
            </a:extLst>
          </p:cNvPr>
          <p:cNvSpPr txBox="1"/>
          <p:nvPr/>
        </p:nvSpPr>
        <p:spPr>
          <a:xfrm>
            <a:off x="7465218" y="8366850"/>
            <a:ext cx="5436464" cy="567463"/>
          </a:xfrm>
          <a:prstGeom prst="rect">
            <a:avLst/>
          </a:prstGeom>
          <a:noFill/>
        </p:spPr>
        <p:txBody>
          <a:bodyPr wrap="square" rtlCol="0">
            <a:spAutoFit/>
          </a:bodyPr>
          <a:lstStyle/>
          <a:p>
            <a:pPr algn="just">
              <a:lnSpc>
                <a:spcPct val="200000"/>
              </a:lnSpc>
            </a:pP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23" name="CaixaDeTexto 22">
            <a:extLst>
              <a:ext uri="{FF2B5EF4-FFF2-40B4-BE49-F238E27FC236}">
                <a16:creationId xmlns:a16="http://schemas.microsoft.com/office/drawing/2014/main" id="{DC9FD186-D23C-4B34-B284-9926031D99E5}"/>
              </a:ext>
            </a:extLst>
          </p:cNvPr>
          <p:cNvSpPr txBox="1"/>
          <p:nvPr/>
        </p:nvSpPr>
        <p:spPr>
          <a:xfrm>
            <a:off x="5482456" y="1726299"/>
            <a:ext cx="13417499" cy="1200329"/>
          </a:xfrm>
          <a:prstGeom prst="rect">
            <a:avLst/>
          </a:prstGeom>
          <a:noFill/>
        </p:spPr>
        <p:txBody>
          <a:bodyPr wrap="square">
            <a:spAutoFit/>
          </a:bodyPr>
          <a:lstStyle/>
          <a:p>
            <a:pPr algn="ctr"/>
            <a:r>
              <a:rPr lang="en-ID" sz="7200" b="1" spc="300" dirty="0">
                <a:solidFill>
                  <a:srgbClr val="0070C0"/>
                </a:solidFill>
                <a:latin typeface="Montserrat Black" panose="00000A00000000000000" pitchFamily="2" charset="0"/>
                <a:ea typeface="Open Sans" panose="020B0606030504020204" pitchFamily="34" charset="0"/>
                <a:cs typeface="Poppins" pitchFamily="2" charset="77"/>
              </a:rPr>
              <a:t>EM PROCESSO LICITATÓRIO</a:t>
            </a:r>
          </a:p>
        </p:txBody>
      </p:sp>
      <p:pic>
        <p:nvPicPr>
          <p:cNvPr id="11" name="Imagem 10">
            <a:extLst>
              <a:ext uri="{FF2B5EF4-FFF2-40B4-BE49-F238E27FC236}">
                <a16:creationId xmlns:a16="http://schemas.microsoft.com/office/drawing/2014/main" id="{3BE0C8C3-C0B9-4798-834C-3EB3C033026E}"/>
              </a:ext>
            </a:extLst>
          </p:cNvPr>
          <p:cNvPicPr>
            <a:picLocks noChangeAspect="1"/>
          </p:cNvPicPr>
          <p:nvPr/>
        </p:nvPicPr>
        <p:blipFill>
          <a:blip r:embed="rId2"/>
          <a:stretch>
            <a:fillRect/>
          </a:stretch>
        </p:blipFill>
        <p:spPr>
          <a:xfrm>
            <a:off x="420537" y="4341093"/>
            <a:ext cx="23541336" cy="7648608"/>
          </a:xfrm>
          <a:prstGeom prst="rect">
            <a:avLst/>
          </a:prstGeom>
          <a:solidFill>
            <a:schemeClr val="bg1"/>
          </a:solidFill>
        </p:spPr>
      </p:pic>
    </p:spTree>
    <p:extLst>
      <p:ext uri="{BB962C8B-B14F-4D97-AF65-F5344CB8AC3E}">
        <p14:creationId xmlns:p14="http://schemas.microsoft.com/office/powerpoint/2010/main" val="25002206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Diagonal Corner Rectangle 3">
            <a:extLst>
              <a:ext uri="{FF2B5EF4-FFF2-40B4-BE49-F238E27FC236}">
                <a16:creationId xmlns:a16="http://schemas.microsoft.com/office/drawing/2014/main" id="{08BE3B6D-7316-8945-AD9A-CEED293CDEA5}"/>
              </a:ext>
            </a:extLst>
          </p:cNvPr>
          <p:cNvSpPr/>
          <p:nvPr/>
        </p:nvSpPr>
        <p:spPr>
          <a:xfrm rot="5400000">
            <a:off x="15782521" y="4819923"/>
            <a:ext cx="5769428" cy="11517441"/>
          </a:xfrm>
          <a:prstGeom prst="round2DiagRect">
            <a:avLst>
              <a:gd name="adj1" fmla="val 0"/>
              <a:gd name="adj2" fmla="val 50000"/>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grpSp>
        <p:nvGrpSpPr>
          <p:cNvPr id="19" name="Group 18">
            <a:extLst>
              <a:ext uri="{FF2B5EF4-FFF2-40B4-BE49-F238E27FC236}">
                <a16:creationId xmlns:a16="http://schemas.microsoft.com/office/drawing/2014/main" id="{D6E89DE4-59F3-C945-B0B9-41A292FCC4F1}"/>
              </a:ext>
            </a:extLst>
          </p:cNvPr>
          <p:cNvGrpSpPr/>
          <p:nvPr/>
        </p:nvGrpSpPr>
        <p:grpSpPr>
          <a:xfrm>
            <a:off x="11109999" y="7890058"/>
            <a:ext cx="8695427" cy="1465852"/>
            <a:chOff x="11109999" y="8284075"/>
            <a:chExt cx="8695427" cy="1465852"/>
          </a:xfrm>
        </p:grpSpPr>
        <p:sp>
          <p:nvSpPr>
            <p:cNvPr id="17" name="TextBox 16">
              <a:extLst>
                <a:ext uri="{FF2B5EF4-FFF2-40B4-BE49-F238E27FC236}">
                  <a16:creationId xmlns:a16="http://schemas.microsoft.com/office/drawing/2014/main" id="{FD6E3885-339A-3A40-A479-7D0B7078756C}"/>
                </a:ext>
              </a:extLst>
            </p:cNvPr>
            <p:cNvSpPr txBox="1"/>
            <p:nvPr/>
          </p:nvSpPr>
          <p:spPr>
            <a:xfrm>
              <a:off x="11643800" y="9182464"/>
              <a:ext cx="7627825" cy="567463"/>
            </a:xfrm>
            <a:prstGeom prst="rect">
              <a:avLst/>
            </a:prstGeom>
            <a:noFill/>
          </p:spPr>
          <p:txBody>
            <a:bodyPr wrap="square" rtlCol="0">
              <a:spAutoFit/>
            </a:bodyPr>
            <a:lstStyle/>
            <a:p>
              <a:pPr algn="ctr">
                <a:lnSpc>
                  <a:spcPct val="200000"/>
                </a:lnSpc>
              </a:pPr>
              <a:endParaRPr lang="en-ID"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49BBC347-1537-D34D-9CA6-B7AAA8813BBC}"/>
                </a:ext>
              </a:extLst>
            </p:cNvPr>
            <p:cNvSpPr txBox="1"/>
            <p:nvPr/>
          </p:nvSpPr>
          <p:spPr>
            <a:xfrm>
              <a:off x="11109999" y="8284075"/>
              <a:ext cx="8695427" cy="646331"/>
            </a:xfrm>
            <a:prstGeom prst="rect">
              <a:avLst/>
            </a:prstGeom>
            <a:noFill/>
          </p:spPr>
          <p:txBody>
            <a:bodyPr wrap="square" rtlCol="0">
              <a:spAutoFit/>
            </a:bodyPr>
            <a:lstStyle/>
            <a:p>
              <a:pPr algn="ctr"/>
              <a:endParaRPr lang="en-ID" sz="3600" b="1" spc="300" dirty="0">
                <a:solidFill>
                  <a:schemeClr val="bg1"/>
                </a:solidFill>
                <a:latin typeface="Poppins" pitchFamily="2" charset="77"/>
                <a:ea typeface="Open Sans" panose="020B0606030504020204" pitchFamily="34" charset="0"/>
                <a:cs typeface="Poppins" pitchFamily="2" charset="77"/>
              </a:endParaRPr>
            </a:p>
          </p:txBody>
        </p:sp>
      </p:grpSp>
      <p:sp>
        <p:nvSpPr>
          <p:cNvPr id="12" name="TextBox 1">
            <a:extLst>
              <a:ext uri="{FF2B5EF4-FFF2-40B4-BE49-F238E27FC236}">
                <a16:creationId xmlns:a16="http://schemas.microsoft.com/office/drawing/2014/main" id="{389464F6-6BA1-4131-88CF-815DE4BFB7A5}"/>
              </a:ext>
            </a:extLst>
          </p:cNvPr>
          <p:cNvSpPr txBox="1"/>
          <p:nvPr/>
        </p:nvSpPr>
        <p:spPr>
          <a:xfrm>
            <a:off x="853697" y="272060"/>
            <a:ext cx="22740330" cy="1323439"/>
          </a:xfrm>
          <a:prstGeom prst="rect">
            <a:avLst/>
          </a:prstGeom>
          <a:noFill/>
        </p:spPr>
        <p:txBody>
          <a:bodyPr wrap="square" rtlCol="0">
            <a:spAutoFit/>
          </a:bodyPr>
          <a:lstStyle/>
          <a:p>
            <a:pPr algn="ctr"/>
            <a:r>
              <a:rPr lang="pt-BR" sz="8000" b="1" spc="300" dirty="0">
                <a:solidFill>
                  <a:srgbClr val="0070C0"/>
                </a:solidFill>
                <a:latin typeface="Montserrat Black" panose="00000A00000000000000" pitchFamily="2" charset="0"/>
                <a:ea typeface="Open Sans" panose="020B0606030504020204" pitchFamily="34" charset="0"/>
                <a:cs typeface="Poppins" pitchFamily="2" charset="77"/>
              </a:rPr>
              <a:t>EM ELABORAÇÃO E CADASTRO DE PROJETOS</a:t>
            </a:r>
            <a:endParaRPr lang="en-ID" sz="80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pic>
        <p:nvPicPr>
          <p:cNvPr id="8" name="Imagem 7">
            <a:extLst>
              <a:ext uri="{FF2B5EF4-FFF2-40B4-BE49-F238E27FC236}">
                <a16:creationId xmlns:a16="http://schemas.microsoft.com/office/drawing/2014/main" id="{23E74640-86D1-4E28-8158-437943AB2701}"/>
              </a:ext>
            </a:extLst>
          </p:cNvPr>
          <p:cNvPicPr>
            <a:picLocks noChangeAspect="1"/>
          </p:cNvPicPr>
          <p:nvPr/>
        </p:nvPicPr>
        <p:blipFill rotWithShape="1">
          <a:blip r:embed="rId2">
            <a:extLst>
              <a:ext uri="{28A0092B-C50C-407E-A947-70E740481C1C}">
                <a14:useLocalDpi xmlns:a14="http://schemas.microsoft.com/office/drawing/2010/main" val="0"/>
              </a:ext>
            </a:extLst>
          </a:blip>
          <a:srcRect t="4425"/>
          <a:stretch/>
        </p:blipFill>
        <p:spPr>
          <a:xfrm>
            <a:off x="797591" y="1677847"/>
            <a:ext cx="7306391" cy="3291097"/>
          </a:xfrm>
          <a:prstGeom prst="rect">
            <a:avLst/>
          </a:prstGeom>
          <a:ln>
            <a:solidFill>
              <a:srgbClr val="05EE55"/>
            </a:solidFill>
          </a:ln>
        </p:spPr>
      </p:pic>
      <p:pic>
        <p:nvPicPr>
          <p:cNvPr id="9" name="Imagem 8">
            <a:extLst>
              <a:ext uri="{FF2B5EF4-FFF2-40B4-BE49-F238E27FC236}">
                <a16:creationId xmlns:a16="http://schemas.microsoft.com/office/drawing/2014/main" id="{9F04DD83-EBC8-4B1C-8799-C71383A230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591" y="5357538"/>
            <a:ext cx="7306391" cy="3653196"/>
          </a:xfrm>
          <a:prstGeom prst="rect">
            <a:avLst/>
          </a:prstGeom>
          <a:ln>
            <a:solidFill>
              <a:srgbClr val="05EE55"/>
            </a:solidFill>
          </a:ln>
        </p:spPr>
      </p:pic>
      <p:pic>
        <p:nvPicPr>
          <p:cNvPr id="10" name="Imagem 9">
            <a:extLst>
              <a:ext uri="{FF2B5EF4-FFF2-40B4-BE49-F238E27FC236}">
                <a16:creationId xmlns:a16="http://schemas.microsoft.com/office/drawing/2014/main" id="{71BE16FD-BFDF-4B7D-ADE6-F8B8DC418DF7}"/>
              </a:ext>
            </a:extLst>
          </p:cNvPr>
          <p:cNvPicPr>
            <a:picLocks noChangeAspect="1"/>
          </p:cNvPicPr>
          <p:nvPr/>
        </p:nvPicPr>
        <p:blipFill rotWithShape="1">
          <a:blip r:embed="rId4">
            <a:extLst>
              <a:ext uri="{28A0092B-C50C-407E-A947-70E740481C1C}">
                <a14:useLocalDpi xmlns:a14="http://schemas.microsoft.com/office/drawing/2010/main" val="0"/>
              </a:ext>
            </a:extLst>
          </a:blip>
          <a:srcRect l="20926" r="18283"/>
          <a:stretch/>
        </p:blipFill>
        <p:spPr>
          <a:xfrm rot="16200000">
            <a:off x="10948684" y="-444617"/>
            <a:ext cx="3288826" cy="7721591"/>
          </a:xfrm>
          <a:prstGeom prst="rect">
            <a:avLst/>
          </a:prstGeom>
          <a:ln>
            <a:solidFill>
              <a:srgbClr val="05EE55"/>
            </a:solidFill>
          </a:ln>
        </p:spPr>
      </p:pic>
      <p:pic>
        <p:nvPicPr>
          <p:cNvPr id="7" name="Imagem 6">
            <a:extLst>
              <a:ext uri="{FF2B5EF4-FFF2-40B4-BE49-F238E27FC236}">
                <a16:creationId xmlns:a16="http://schemas.microsoft.com/office/drawing/2014/main" id="{0E4EAE9C-E253-4A2C-827B-9C37DFD00B22}"/>
              </a:ext>
            </a:extLst>
          </p:cNvPr>
          <p:cNvPicPr>
            <a:picLocks noChangeAspect="1"/>
          </p:cNvPicPr>
          <p:nvPr/>
        </p:nvPicPr>
        <p:blipFill>
          <a:blip r:embed="rId5"/>
          <a:stretch>
            <a:fillRect/>
          </a:stretch>
        </p:blipFill>
        <p:spPr>
          <a:xfrm>
            <a:off x="9264530" y="8492224"/>
            <a:ext cx="14514853" cy="4932782"/>
          </a:xfrm>
          <a:prstGeom prst="rect">
            <a:avLst/>
          </a:prstGeom>
          <a:ln w="12700">
            <a:solidFill>
              <a:srgbClr val="05EE55"/>
            </a:solidFill>
          </a:ln>
        </p:spPr>
      </p:pic>
      <p:pic>
        <p:nvPicPr>
          <p:cNvPr id="15" name="Imagem 14">
            <a:extLst>
              <a:ext uri="{FF2B5EF4-FFF2-40B4-BE49-F238E27FC236}">
                <a16:creationId xmlns:a16="http://schemas.microsoft.com/office/drawing/2014/main" id="{C52DAF5A-AF0E-4A24-8323-047ABEC0C8B7}"/>
              </a:ext>
            </a:extLst>
          </p:cNvPr>
          <p:cNvPicPr>
            <a:picLocks noChangeAspect="1"/>
          </p:cNvPicPr>
          <p:nvPr/>
        </p:nvPicPr>
        <p:blipFill>
          <a:blip r:embed="rId6"/>
          <a:stretch>
            <a:fillRect/>
          </a:stretch>
        </p:blipFill>
        <p:spPr>
          <a:xfrm>
            <a:off x="797591" y="9334013"/>
            <a:ext cx="7820911" cy="3900745"/>
          </a:xfrm>
          <a:prstGeom prst="rect">
            <a:avLst/>
          </a:prstGeom>
          <a:ln>
            <a:solidFill>
              <a:srgbClr val="05EE55"/>
            </a:solidFill>
          </a:ln>
        </p:spPr>
      </p:pic>
      <p:pic>
        <p:nvPicPr>
          <p:cNvPr id="16" name="Imagem 15">
            <a:extLst>
              <a:ext uri="{FF2B5EF4-FFF2-40B4-BE49-F238E27FC236}">
                <a16:creationId xmlns:a16="http://schemas.microsoft.com/office/drawing/2014/main" id="{B8E0A3FA-4BC3-4E2F-B56E-DA39D56C456F}"/>
              </a:ext>
            </a:extLst>
          </p:cNvPr>
          <p:cNvPicPr>
            <a:picLocks noChangeAspect="1"/>
          </p:cNvPicPr>
          <p:nvPr/>
        </p:nvPicPr>
        <p:blipFill>
          <a:blip r:embed="rId7"/>
          <a:stretch>
            <a:fillRect/>
          </a:stretch>
        </p:blipFill>
        <p:spPr>
          <a:xfrm>
            <a:off x="16862620" y="2651778"/>
            <a:ext cx="7306390" cy="4255602"/>
          </a:xfrm>
          <a:prstGeom prst="rect">
            <a:avLst/>
          </a:prstGeom>
          <a:ln>
            <a:solidFill>
              <a:srgbClr val="05EE55"/>
            </a:solidFill>
          </a:ln>
        </p:spPr>
      </p:pic>
      <p:pic>
        <p:nvPicPr>
          <p:cNvPr id="20" name="Picture 2" descr="Projeto Tipo 1">
            <a:extLst>
              <a:ext uri="{FF2B5EF4-FFF2-40B4-BE49-F238E27FC236}">
                <a16:creationId xmlns:a16="http://schemas.microsoft.com/office/drawing/2014/main" id="{78256154-C1B1-4495-80DB-B14B43DBF47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78941" y="5122616"/>
            <a:ext cx="8307470" cy="3052235"/>
          </a:xfrm>
          <a:prstGeom prst="rect">
            <a:avLst/>
          </a:prstGeom>
          <a:noFill/>
          <a:ln>
            <a:solidFill>
              <a:srgbClr val="05EE55"/>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72383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0531BB-FFC1-B748-8493-8ADADAA17046}"/>
              </a:ext>
            </a:extLst>
          </p:cNvPr>
          <p:cNvSpPr txBox="1"/>
          <p:nvPr/>
        </p:nvSpPr>
        <p:spPr>
          <a:xfrm>
            <a:off x="821040" y="206746"/>
            <a:ext cx="22740330" cy="1323439"/>
          </a:xfrm>
          <a:prstGeom prst="rect">
            <a:avLst/>
          </a:prstGeom>
          <a:noFill/>
        </p:spPr>
        <p:txBody>
          <a:bodyPr wrap="square" rtlCol="0">
            <a:spAutoFit/>
          </a:bodyPr>
          <a:lstStyle/>
          <a:p>
            <a:pPr algn="ctr"/>
            <a:r>
              <a:rPr lang="pt-BR" sz="8000" b="1" spc="300" dirty="0">
                <a:solidFill>
                  <a:srgbClr val="0070C0"/>
                </a:solidFill>
                <a:latin typeface="Montserrat Black" panose="00000A00000000000000" pitchFamily="2" charset="0"/>
                <a:ea typeface="Open Sans" panose="020B0606030504020204" pitchFamily="34" charset="0"/>
                <a:cs typeface="Poppins" pitchFamily="2" charset="77"/>
              </a:rPr>
              <a:t>EM ELABORAÇÃO E CADASTRO DE PROJETOS</a:t>
            </a:r>
            <a:endParaRPr lang="en-ID" sz="80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4" name="Round Diagonal Corner Rectangle 3">
            <a:extLst>
              <a:ext uri="{FF2B5EF4-FFF2-40B4-BE49-F238E27FC236}">
                <a16:creationId xmlns:a16="http://schemas.microsoft.com/office/drawing/2014/main" id="{08BE3B6D-7316-8945-AD9A-CEED293CDEA5}"/>
              </a:ext>
            </a:extLst>
          </p:cNvPr>
          <p:cNvSpPr/>
          <p:nvPr/>
        </p:nvSpPr>
        <p:spPr>
          <a:xfrm rot="5400000">
            <a:off x="15782521" y="4819923"/>
            <a:ext cx="5769428" cy="11517441"/>
          </a:xfrm>
          <a:prstGeom prst="round2DiagRect">
            <a:avLst>
              <a:gd name="adj1" fmla="val 0"/>
              <a:gd name="adj2" fmla="val 50000"/>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grpSp>
        <p:nvGrpSpPr>
          <p:cNvPr id="19" name="Group 18">
            <a:extLst>
              <a:ext uri="{FF2B5EF4-FFF2-40B4-BE49-F238E27FC236}">
                <a16:creationId xmlns:a16="http://schemas.microsoft.com/office/drawing/2014/main" id="{D6E89DE4-59F3-C945-B0B9-41A292FCC4F1}"/>
              </a:ext>
            </a:extLst>
          </p:cNvPr>
          <p:cNvGrpSpPr/>
          <p:nvPr/>
        </p:nvGrpSpPr>
        <p:grpSpPr>
          <a:xfrm>
            <a:off x="11109999" y="7890058"/>
            <a:ext cx="8695427" cy="1465852"/>
            <a:chOff x="11109999" y="8284075"/>
            <a:chExt cx="8695427" cy="1465852"/>
          </a:xfrm>
        </p:grpSpPr>
        <p:sp>
          <p:nvSpPr>
            <p:cNvPr id="17" name="TextBox 16">
              <a:extLst>
                <a:ext uri="{FF2B5EF4-FFF2-40B4-BE49-F238E27FC236}">
                  <a16:creationId xmlns:a16="http://schemas.microsoft.com/office/drawing/2014/main" id="{FD6E3885-339A-3A40-A479-7D0B7078756C}"/>
                </a:ext>
              </a:extLst>
            </p:cNvPr>
            <p:cNvSpPr txBox="1"/>
            <p:nvPr/>
          </p:nvSpPr>
          <p:spPr>
            <a:xfrm>
              <a:off x="11643800" y="9182464"/>
              <a:ext cx="7627825" cy="567463"/>
            </a:xfrm>
            <a:prstGeom prst="rect">
              <a:avLst/>
            </a:prstGeom>
            <a:noFill/>
          </p:spPr>
          <p:txBody>
            <a:bodyPr wrap="square" rtlCol="0">
              <a:spAutoFit/>
            </a:bodyPr>
            <a:lstStyle/>
            <a:p>
              <a:pPr algn="ctr">
                <a:lnSpc>
                  <a:spcPct val="200000"/>
                </a:lnSpc>
              </a:pPr>
              <a:endParaRPr lang="en-ID"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49BBC347-1537-D34D-9CA6-B7AAA8813BBC}"/>
                </a:ext>
              </a:extLst>
            </p:cNvPr>
            <p:cNvSpPr txBox="1"/>
            <p:nvPr/>
          </p:nvSpPr>
          <p:spPr>
            <a:xfrm>
              <a:off x="11109999" y="8284075"/>
              <a:ext cx="8695427" cy="646331"/>
            </a:xfrm>
            <a:prstGeom prst="rect">
              <a:avLst/>
            </a:prstGeom>
            <a:noFill/>
          </p:spPr>
          <p:txBody>
            <a:bodyPr wrap="square" rtlCol="0">
              <a:spAutoFit/>
            </a:bodyPr>
            <a:lstStyle/>
            <a:p>
              <a:pPr algn="ctr"/>
              <a:endParaRPr lang="en-ID" sz="3600" b="1" spc="300" dirty="0">
                <a:solidFill>
                  <a:schemeClr val="bg1"/>
                </a:solidFill>
                <a:latin typeface="Poppins" pitchFamily="2" charset="77"/>
                <a:ea typeface="Open Sans" panose="020B0606030504020204" pitchFamily="34" charset="0"/>
                <a:cs typeface="Poppins" pitchFamily="2" charset="77"/>
              </a:endParaRPr>
            </a:p>
          </p:txBody>
        </p:sp>
      </p:grpSp>
      <p:pic>
        <p:nvPicPr>
          <p:cNvPr id="12" name="Imagem 11">
            <a:extLst>
              <a:ext uri="{FF2B5EF4-FFF2-40B4-BE49-F238E27FC236}">
                <a16:creationId xmlns:a16="http://schemas.microsoft.com/office/drawing/2014/main" id="{A7E7827B-2153-4311-9D6D-5B77A3219059}"/>
              </a:ext>
            </a:extLst>
          </p:cNvPr>
          <p:cNvPicPr>
            <a:picLocks noChangeAspect="1"/>
          </p:cNvPicPr>
          <p:nvPr/>
        </p:nvPicPr>
        <p:blipFill>
          <a:blip r:embed="rId2"/>
          <a:stretch>
            <a:fillRect/>
          </a:stretch>
        </p:blipFill>
        <p:spPr>
          <a:xfrm>
            <a:off x="2674959" y="1676781"/>
            <a:ext cx="19202397" cy="11566978"/>
          </a:xfrm>
          <a:prstGeom prst="rect">
            <a:avLst/>
          </a:prstGeom>
          <a:solidFill>
            <a:schemeClr val="bg1"/>
          </a:solidFill>
          <a:ln w="25400">
            <a:solidFill>
              <a:schemeClr val="tx1"/>
            </a:solidFill>
          </a:ln>
        </p:spPr>
      </p:pic>
    </p:spTree>
    <p:extLst>
      <p:ext uri="{BB962C8B-B14F-4D97-AF65-F5344CB8AC3E}">
        <p14:creationId xmlns:p14="http://schemas.microsoft.com/office/powerpoint/2010/main" val="23468231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Diagonal Corner Rectangle 3">
            <a:extLst>
              <a:ext uri="{FF2B5EF4-FFF2-40B4-BE49-F238E27FC236}">
                <a16:creationId xmlns:a16="http://schemas.microsoft.com/office/drawing/2014/main" id="{08BE3B6D-7316-8945-AD9A-CEED293CDEA5}"/>
              </a:ext>
            </a:extLst>
          </p:cNvPr>
          <p:cNvSpPr/>
          <p:nvPr/>
        </p:nvSpPr>
        <p:spPr>
          <a:xfrm rot="5400000">
            <a:off x="15782521" y="4819923"/>
            <a:ext cx="5769428" cy="11517441"/>
          </a:xfrm>
          <a:prstGeom prst="round2DiagRect">
            <a:avLst>
              <a:gd name="adj1" fmla="val 0"/>
              <a:gd name="adj2" fmla="val 50000"/>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grpSp>
        <p:nvGrpSpPr>
          <p:cNvPr id="19" name="Group 18">
            <a:extLst>
              <a:ext uri="{FF2B5EF4-FFF2-40B4-BE49-F238E27FC236}">
                <a16:creationId xmlns:a16="http://schemas.microsoft.com/office/drawing/2014/main" id="{D6E89DE4-59F3-C945-B0B9-41A292FCC4F1}"/>
              </a:ext>
            </a:extLst>
          </p:cNvPr>
          <p:cNvGrpSpPr/>
          <p:nvPr/>
        </p:nvGrpSpPr>
        <p:grpSpPr>
          <a:xfrm>
            <a:off x="11109999" y="7890058"/>
            <a:ext cx="8695427" cy="1465852"/>
            <a:chOff x="11109999" y="8284075"/>
            <a:chExt cx="8695427" cy="1465852"/>
          </a:xfrm>
        </p:grpSpPr>
        <p:sp>
          <p:nvSpPr>
            <p:cNvPr id="17" name="TextBox 16">
              <a:extLst>
                <a:ext uri="{FF2B5EF4-FFF2-40B4-BE49-F238E27FC236}">
                  <a16:creationId xmlns:a16="http://schemas.microsoft.com/office/drawing/2014/main" id="{FD6E3885-339A-3A40-A479-7D0B7078756C}"/>
                </a:ext>
              </a:extLst>
            </p:cNvPr>
            <p:cNvSpPr txBox="1"/>
            <p:nvPr/>
          </p:nvSpPr>
          <p:spPr>
            <a:xfrm>
              <a:off x="11643800" y="9182464"/>
              <a:ext cx="7627825" cy="567463"/>
            </a:xfrm>
            <a:prstGeom prst="rect">
              <a:avLst/>
            </a:prstGeom>
            <a:noFill/>
          </p:spPr>
          <p:txBody>
            <a:bodyPr wrap="square" rtlCol="0">
              <a:spAutoFit/>
            </a:bodyPr>
            <a:lstStyle/>
            <a:p>
              <a:pPr algn="ctr">
                <a:lnSpc>
                  <a:spcPct val="200000"/>
                </a:lnSpc>
              </a:pPr>
              <a:endParaRPr lang="en-ID"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49BBC347-1537-D34D-9CA6-B7AAA8813BBC}"/>
                </a:ext>
              </a:extLst>
            </p:cNvPr>
            <p:cNvSpPr txBox="1"/>
            <p:nvPr/>
          </p:nvSpPr>
          <p:spPr>
            <a:xfrm>
              <a:off x="11109999" y="8284075"/>
              <a:ext cx="8695427" cy="646331"/>
            </a:xfrm>
            <a:prstGeom prst="rect">
              <a:avLst/>
            </a:prstGeom>
            <a:noFill/>
          </p:spPr>
          <p:txBody>
            <a:bodyPr wrap="square" rtlCol="0">
              <a:spAutoFit/>
            </a:bodyPr>
            <a:lstStyle/>
            <a:p>
              <a:pPr algn="ctr"/>
              <a:endParaRPr lang="en-ID" sz="3600" b="1" spc="300" dirty="0">
                <a:solidFill>
                  <a:schemeClr val="bg1"/>
                </a:solidFill>
                <a:latin typeface="Poppins" pitchFamily="2" charset="77"/>
                <a:ea typeface="Open Sans" panose="020B0606030504020204" pitchFamily="34" charset="0"/>
                <a:cs typeface="Poppins" pitchFamily="2" charset="77"/>
              </a:endParaRPr>
            </a:p>
          </p:txBody>
        </p:sp>
      </p:grpSp>
      <p:sp>
        <p:nvSpPr>
          <p:cNvPr id="12" name="TextBox 1">
            <a:extLst>
              <a:ext uri="{FF2B5EF4-FFF2-40B4-BE49-F238E27FC236}">
                <a16:creationId xmlns:a16="http://schemas.microsoft.com/office/drawing/2014/main" id="{389464F6-6BA1-4131-88CF-815DE4BFB7A5}"/>
              </a:ext>
            </a:extLst>
          </p:cNvPr>
          <p:cNvSpPr txBox="1"/>
          <p:nvPr/>
        </p:nvSpPr>
        <p:spPr>
          <a:xfrm>
            <a:off x="821040" y="174089"/>
            <a:ext cx="22740330" cy="1323439"/>
          </a:xfrm>
          <a:prstGeom prst="rect">
            <a:avLst/>
          </a:prstGeom>
          <a:noFill/>
        </p:spPr>
        <p:txBody>
          <a:bodyPr wrap="square" rtlCol="0">
            <a:spAutoFit/>
          </a:bodyPr>
          <a:lstStyle/>
          <a:p>
            <a:pPr algn="ctr"/>
            <a:r>
              <a:rPr lang="pt-BR" sz="8000" b="1" spc="300" dirty="0">
                <a:solidFill>
                  <a:srgbClr val="0070C0"/>
                </a:solidFill>
                <a:latin typeface="Montserrat Black" panose="00000A00000000000000" pitchFamily="2" charset="0"/>
                <a:ea typeface="Open Sans" panose="020B0606030504020204" pitchFamily="34" charset="0"/>
                <a:cs typeface="Poppins" pitchFamily="2" charset="77"/>
              </a:rPr>
              <a:t>EM ELABORAÇÃO E CADASTRO DE PROJETOS</a:t>
            </a:r>
            <a:endParaRPr lang="en-ID" sz="80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pic>
        <p:nvPicPr>
          <p:cNvPr id="8" name="Imagem 7">
            <a:extLst>
              <a:ext uri="{FF2B5EF4-FFF2-40B4-BE49-F238E27FC236}">
                <a16:creationId xmlns:a16="http://schemas.microsoft.com/office/drawing/2014/main" id="{420415B9-DEC7-4FDC-B737-BCA6C933C77D}"/>
              </a:ext>
            </a:extLst>
          </p:cNvPr>
          <p:cNvPicPr>
            <a:picLocks noChangeAspect="1"/>
          </p:cNvPicPr>
          <p:nvPr/>
        </p:nvPicPr>
        <p:blipFill>
          <a:blip r:embed="rId2"/>
          <a:stretch>
            <a:fillRect/>
          </a:stretch>
        </p:blipFill>
        <p:spPr>
          <a:xfrm>
            <a:off x="3159448" y="1518606"/>
            <a:ext cx="18063515" cy="12023305"/>
          </a:xfrm>
          <a:prstGeom prst="rect">
            <a:avLst/>
          </a:prstGeom>
          <a:solidFill>
            <a:schemeClr val="bg1"/>
          </a:solidFill>
          <a:ln w="25400">
            <a:solidFill>
              <a:schemeClr val="tx1"/>
            </a:solidFill>
          </a:ln>
        </p:spPr>
      </p:pic>
    </p:spTree>
    <p:extLst>
      <p:ext uri="{BB962C8B-B14F-4D97-AF65-F5344CB8AC3E}">
        <p14:creationId xmlns:p14="http://schemas.microsoft.com/office/powerpoint/2010/main" val="26244446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0531BB-FFC1-B748-8493-8ADADAA17046}"/>
              </a:ext>
            </a:extLst>
          </p:cNvPr>
          <p:cNvSpPr txBox="1"/>
          <p:nvPr/>
        </p:nvSpPr>
        <p:spPr>
          <a:xfrm>
            <a:off x="5671233" y="2459171"/>
            <a:ext cx="13209848" cy="1323439"/>
          </a:xfrm>
          <a:prstGeom prst="rect">
            <a:avLst/>
          </a:prstGeom>
          <a:noFill/>
        </p:spPr>
        <p:txBody>
          <a:bodyPr wrap="square" rtlCol="0">
            <a:spAutoFit/>
          </a:bodyPr>
          <a:lstStyle/>
          <a:p>
            <a:pPr algn="ctr"/>
            <a:r>
              <a:rPr lang="pt-BR" sz="8000" b="1" spc="300" dirty="0">
                <a:solidFill>
                  <a:srgbClr val="0070C0"/>
                </a:solidFill>
                <a:latin typeface="Montserrat Black" panose="00000A00000000000000" pitchFamily="2" charset="0"/>
                <a:ea typeface="Open Sans" panose="020B0606030504020204" pitchFamily="34" charset="0"/>
                <a:cs typeface="Poppins" pitchFamily="2" charset="77"/>
              </a:rPr>
              <a:t>PROJETOS SEM RECURSOS</a:t>
            </a:r>
            <a:endParaRPr lang="en-ID" sz="80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4" name="Round Diagonal Corner Rectangle 3">
            <a:extLst>
              <a:ext uri="{FF2B5EF4-FFF2-40B4-BE49-F238E27FC236}">
                <a16:creationId xmlns:a16="http://schemas.microsoft.com/office/drawing/2014/main" id="{08BE3B6D-7316-8945-AD9A-CEED293CDEA5}"/>
              </a:ext>
            </a:extLst>
          </p:cNvPr>
          <p:cNvSpPr/>
          <p:nvPr/>
        </p:nvSpPr>
        <p:spPr>
          <a:xfrm rot="5400000">
            <a:off x="15782521" y="4819923"/>
            <a:ext cx="5769428" cy="11517441"/>
          </a:xfrm>
          <a:prstGeom prst="round2DiagRect">
            <a:avLst>
              <a:gd name="adj1" fmla="val 0"/>
              <a:gd name="adj2" fmla="val 50000"/>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grpSp>
        <p:nvGrpSpPr>
          <p:cNvPr id="19" name="Group 18">
            <a:extLst>
              <a:ext uri="{FF2B5EF4-FFF2-40B4-BE49-F238E27FC236}">
                <a16:creationId xmlns:a16="http://schemas.microsoft.com/office/drawing/2014/main" id="{D6E89DE4-59F3-C945-B0B9-41A292FCC4F1}"/>
              </a:ext>
            </a:extLst>
          </p:cNvPr>
          <p:cNvGrpSpPr/>
          <p:nvPr/>
        </p:nvGrpSpPr>
        <p:grpSpPr>
          <a:xfrm>
            <a:off x="11109999" y="7890058"/>
            <a:ext cx="8695427" cy="1465852"/>
            <a:chOff x="11109999" y="8284075"/>
            <a:chExt cx="8695427" cy="1465852"/>
          </a:xfrm>
        </p:grpSpPr>
        <p:sp>
          <p:nvSpPr>
            <p:cNvPr id="17" name="TextBox 16">
              <a:extLst>
                <a:ext uri="{FF2B5EF4-FFF2-40B4-BE49-F238E27FC236}">
                  <a16:creationId xmlns:a16="http://schemas.microsoft.com/office/drawing/2014/main" id="{FD6E3885-339A-3A40-A479-7D0B7078756C}"/>
                </a:ext>
              </a:extLst>
            </p:cNvPr>
            <p:cNvSpPr txBox="1"/>
            <p:nvPr/>
          </p:nvSpPr>
          <p:spPr>
            <a:xfrm>
              <a:off x="11643800" y="9182464"/>
              <a:ext cx="7627825" cy="567463"/>
            </a:xfrm>
            <a:prstGeom prst="rect">
              <a:avLst/>
            </a:prstGeom>
            <a:noFill/>
          </p:spPr>
          <p:txBody>
            <a:bodyPr wrap="square" rtlCol="0">
              <a:spAutoFit/>
            </a:bodyPr>
            <a:lstStyle/>
            <a:p>
              <a:pPr algn="ctr">
                <a:lnSpc>
                  <a:spcPct val="200000"/>
                </a:lnSpc>
              </a:pPr>
              <a:endParaRPr lang="en-ID"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49BBC347-1537-D34D-9CA6-B7AAA8813BBC}"/>
                </a:ext>
              </a:extLst>
            </p:cNvPr>
            <p:cNvSpPr txBox="1"/>
            <p:nvPr/>
          </p:nvSpPr>
          <p:spPr>
            <a:xfrm>
              <a:off x="11109999" y="8284075"/>
              <a:ext cx="8695427" cy="646331"/>
            </a:xfrm>
            <a:prstGeom prst="rect">
              <a:avLst/>
            </a:prstGeom>
            <a:noFill/>
          </p:spPr>
          <p:txBody>
            <a:bodyPr wrap="square" rtlCol="0">
              <a:spAutoFit/>
            </a:bodyPr>
            <a:lstStyle/>
            <a:p>
              <a:pPr algn="ctr"/>
              <a:endParaRPr lang="en-ID" sz="3600" b="1" spc="300" dirty="0">
                <a:solidFill>
                  <a:schemeClr val="bg1"/>
                </a:solidFill>
                <a:latin typeface="Poppins" pitchFamily="2" charset="77"/>
                <a:ea typeface="Open Sans" panose="020B0606030504020204" pitchFamily="34" charset="0"/>
                <a:cs typeface="Poppins" pitchFamily="2" charset="77"/>
              </a:endParaRPr>
            </a:p>
          </p:txBody>
        </p:sp>
      </p:grpSp>
      <p:pic>
        <p:nvPicPr>
          <p:cNvPr id="6" name="Imagem 5">
            <a:extLst>
              <a:ext uri="{FF2B5EF4-FFF2-40B4-BE49-F238E27FC236}">
                <a16:creationId xmlns:a16="http://schemas.microsoft.com/office/drawing/2014/main" id="{4D68CAD4-B884-4379-9D06-020B4863467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920459" y="6156123"/>
            <a:ext cx="22755970" cy="3075612"/>
          </a:xfrm>
          <a:prstGeom prst="rect">
            <a:avLst/>
          </a:prstGeom>
          <a:ln w="25400">
            <a:solidFill>
              <a:schemeClr val="tx1"/>
            </a:solidFill>
          </a:ln>
        </p:spPr>
      </p:pic>
    </p:spTree>
    <p:extLst>
      <p:ext uri="{BB962C8B-B14F-4D97-AF65-F5344CB8AC3E}">
        <p14:creationId xmlns:p14="http://schemas.microsoft.com/office/powerpoint/2010/main" val="10837561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0531BB-FFC1-B748-8493-8ADADAA17046}"/>
              </a:ext>
            </a:extLst>
          </p:cNvPr>
          <p:cNvSpPr txBox="1"/>
          <p:nvPr/>
        </p:nvSpPr>
        <p:spPr>
          <a:xfrm>
            <a:off x="5671233" y="2459171"/>
            <a:ext cx="13209848" cy="1323439"/>
          </a:xfrm>
          <a:prstGeom prst="rect">
            <a:avLst/>
          </a:prstGeom>
          <a:noFill/>
        </p:spPr>
        <p:txBody>
          <a:bodyPr wrap="square" rtlCol="0">
            <a:spAutoFit/>
          </a:bodyPr>
          <a:lstStyle/>
          <a:p>
            <a:pPr algn="ctr"/>
            <a:r>
              <a:rPr lang="pt-BR" sz="8000" b="1" spc="300" dirty="0">
                <a:solidFill>
                  <a:srgbClr val="0070C0"/>
                </a:solidFill>
                <a:latin typeface="Montserrat Black" panose="00000A00000000000000" pitchFamily="2" charset="0"/>
                <a:ea typeface="Open Sans" panose="020B0606030504020204" pitchFamily="34" charset="0"/>
                <a:cs typeface="Poppins" pitchFamily="2" charset="77"/>
              </a:rPr>
              <a:t>RESUMO GERAL</a:t>
            </a:r>
            <a:endParaRPr lang="en-ID" sz="80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4" name="Round Diagonal Corner Rectangle 3">
            <a:extLst>
              <a:ext uri="{FF2B5EF4-FFF2-40B4-BE49-F238E27FC236}">
                <a16:creationId xmlns:a16="http://schemas.microsoft.com/office/drawing/2014/main" id="{08BE3B6D-7316-8945-AD9A-CEED293CDEA5}"/>
              </a:ext>
            </a:extLst>
          </p:cNvPr>
          <p:cNvSpPr/>
          <p:nvPr/>
        </p:nvSpPr>
        <p:spPr>
          <a:xfrm rot="5400000">
            <a:off x="15782521" y="4819923"/>
            <a:ext cx="5769428" cy="11517441"/>
          </a:xfrm>
          <a:prstGeom prst="round2DiagRect">
            <a:avLst>
              <a:gd name="adj1" fmla="val 0"/>
              <a:gd name="adj2" fmla="val 50000"/>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grpSp>
        <p:nvGrpSpPr>
          <p:cNvPr id="19" name="Group 18">
            <a:extLst>
              <a:ext uri="{FF2B5EF4-FFF2-40B4-BE49-F238E27FC236}">
                <a16:creationId xmlns:a16="http://schemas.microsoft.com/office/drawing/2014/main" id="{D6E89DE4-59F3-C945-B0B9-41A292FCC4F1}"/>
              </a:ext>
            </a:extLst>
          </p:cNvPr>
          <p:cNvGrpSpPr/>
          <p:nvPr/>
        </p:nvGrpSpPr>
        <p:grpSpPr>
          <a:xfrm>
            <a:off x="11109999" y="7890058"/>
            <a:ext cx="8695427" cy="1465852"/>
            <a:chOff x="11109999" y="8284075"/>
            <a:chExt cx="8695427" cy="1465852"/>
          </a:xfrm>
        </p:grpSpPr>
        <p:sp>
          <p:nvSpPr>
            <p:cNvPr id="17" name="TextBox 16">
              <a:extLst>
                <a:ext uri="{FF2B5EF4-FFF2-40B4-BE49-F238E27FC236}">
                  <a16:creationId xmlns:a16="http://schemas.microsoft.com/office/drawing/2014/main" id="{FD6E3885-339A-3A40-A479-7D0B7078756C}"/>
                </a:ext>
              </a:extLst>
            </p:cNvPr>
            <p:cNvSpPr txBox="1"/>
            <p:nvPr/>
          </p:nvSpPr>
          <p:spPr>
            <a:xfrm>
              <a:off x="11643800" y="9182464"/>
              <a:ext cx="7627825" cy="567463"/>
            </a:xfrm>
            <a:prstGeom prst="rect">
              <a:avLst/>
            </a:prstGeom>
            <a:noFill/>
          </p:spPr>
          <p:txBody>
            <a:bodyPr wrap="square" rtlCol="0">
              <a:spAutoFit/>
            </a:bodyPr>
            <a:lstStyle/>
            <a:p>
              <a:pPr algn="ctr">
                <a:lnSpc>
                  <a:spcPct val="200000"/>
                </a:lnSpc>
              </a:pPr>
              <a:endParaRPr lang="en-ID"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49BBC347-1537-D34D-9CA6-B7AAA8813BBC}"/>
                </a:ext>
              </a:extLst>
            </p:cNvPr>
            <p:cNvSpPr txBox="1"/>
            <p:nvPr/>
          </p:nvSpPr>
          <p:spPr>
            <a:xfrm>
              <a:off x="11109999" y="8284075"/>
              <a:ext cx="8695427" cy="646331"/>
            </a:xfrm>
            <a:prstGeom prst="rect">
              <a:avLst/>
            </a:prstGeom>
            <a:noFill/>
          </p:spPr>
          <p:txBody>
            <a:bodyPr wrap="square" rtlCol="0">
              <a:spAutoFit/>
            </a:bodyPr>
            <a:lstStyle/>
            <a:p>
              <a:pPr algn="ctr"/>
              <a:endParaRPr lang="en-ID" sz="3600" b="1" spc="300" dirty="0">
                <a:solidFill>
                  <a:schemeClr val="bg1"/>
                </a:solidFill>
                <a:latin typeface="Poppins" pitchFamily="2" charset="77"/>
                <a:ea typeface="Open Sans" panose="020B0606030504020204" pitchFamily="34" charset="0"/>
                <a:cs typeface="Poppins" pitchFamily="2" charset="77"/>
              </a:endParaRPr>
            </a:p>
          </p:txBody>
        </p:sp>
      </p:grpSp>
      <p:pic>
        <p:nvPicPr>
          <p:cNvPr id="5" name="Imagem 4">
            <a:extLst>
              <a:ext uri="{FF2B5EF4-FFF2-40B4-BE49-F238E27FC236}">
                <a16:creationId xmlns:a16="http://schemas.microsoft.com/office/drawing/2014/main" id="{35D663FE-258A-4D24-AFA0-7D862048382C}"/>
              </a:ext>
            </a:extLst>
          </p:cNvPr>
          <p:cNvPicPr>
            <a:picLocks noChangeAspect="1"/>
          </p:cNvPicPr>
          <p:nvPr/>
        </p:nvPicPr>
        <p:blipFill>
          <a:blip r:embed="rId2"/>
          <a:stretch>
            <a:fillRect/>
          </a:stretch>
        </p:blipFill>
        <p:spPr>
          <a:xfrm>
            <a:off x="1377586" y="5155923"/>
            <a:ext cx="21627239" cy="6535334"/>
          </a:xfrm>
          <a:prstGeom prst="rect">
            <a:avLst/>
          </a:prstGeom>
          <a:ln w="25400">
            <a:solidFill>
              <a:schemeClr val="tx1"/>
            </a:solidFill>
          </a:ln>
        </p:spPr>
      </p:pic>
    </p:spTree>
    <p:extLst>
      <p:ext uri="{BB962C8B-B14F-4D97-AF65-F5344CB8AC3E}">
        <p14:creationId xmlns:p14="http://schemas.microsoft.com/office/powerpoint/2010/main" val="22553546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Espaço Reservado para Imagem 12">
            <a:extLst>
              <a:ext uri="{FF2B5EF4-FFF2-40B4-BE49-F238E27FC236}">
                <a16:creationId xmlns:a16="http://schemas.microsoft.com/office/drawing/2014/main" id="{0E3D7246-6E7D-499C-9942-B566487B714F}"/>
              </a:ext>
            </a:extLst>
          </p:cNvPr>
          <p:cNvPicPr>
            <a:picLocks noGrp="1" noChangeAspect="1"/>
          </p:cNvPicPr>
          <p:nvPr>
            <p:ph type="pic" sz="quarter" idx="10"/>
          </p:nvPr>
        </p:nvPicPr>
        <p:blipFill>
          <a:blip r:embed="rId2"/>
          <a:srcRect/>
          <a:stretch>
            <a:fillRect/>
          </a:stretch>
        </p:blipFill>
        <p:spPr>
          <a:xfrm>
            <a:off x="14797450" y="0"/>
            <a:ext cx="9186840" cy="9186840"/>
          </a:xfrm>
        </p:spPr>
      </p:pic>
      <p:pic>
        <p:nvPicPr>
          <p:cNvPr id="18" name="Espaço Reservado para Imagem 17">
            <a:extLst>
              <a:ext uri="{FF2B5EF4-FFF2-40B4-BE49-F238E27FC236}">
                <a16:creationId xmlns:a16="http://schemas.microsoft.com/office/drawing/2014/main" id="{D3C0FD80-2D79-40B1-ABD3-525A8C9A3629}"/>
              </a:ext>
            </a:extLst>
          </p:cNvPr>
          <p:cNvPicPr>
            <a:picLocks noGrp="1" noChangeAspect="1"/>
          </p:cNvPicPr>
          <p:nvPr>
            <p:ph type="pic" sz="quarter" idx="11"/>
          </p:nvPr>
        </p:nvPicPr>
        <p:blipFill>
          <a:blip r:embed="rId3"/>
          <a:srcRect/>
          <a:stretch>
            <a:fillRect/>
          </a:stretch>
        </p:blipFill>
        <p:spPr>
          <a:xfrm>
            <a:off x="10973624" y="8742497"/>
            <a:ext cx="4650085" cy="4650085"/>
          </a:xfrm>
        </p:spPr>
      </p:pic>
      <p:sp>
        <p:nvSpPr>
          <p:cNvPr id="4" name="TextBox 3">
            <a:extLst>
              <a:ext uri="{FF2B5EF4-FFF2-40B4-BE49-F238E27FC236}">
                <a16:creationId xmlns:a16="http://schemas.microsoft.com/office/drawing/2014/main" id="{DC65106C-D3C6-644E-B4A8-DBDDA59E888D}"/>
              </a:ext>
            </a:extLst>
          </p:cNvPr>
          <p:cNvSpPr txBox="1"/>
          <p:nvPr/>
        </p:nvSpPr>
        <p:spPr>
          <a:xfrm>
            <a:off x="771757" y="581320"/>
            <a:ext cx="10761785" cy="2800767"/>
          </a:xfrm>
          <a:prstGeom prst="rect">
            <a:avLst/>
          </a:prstGeom>
          <a:noFill/>
        </p:spPr>
        <p:txBody>
          <a:bodyPr wrap="square" rtlCol="0">
            <a:spAutoFit/>
          </a:bodyPr>
          <a:lstStyle/>
          <a:p>
            <a:r>
              <a:rPr lang="en-ID" sz="8800" b="1" spc="300" dirty="0">
                <a:solidFill>
                  <a:srgbClr val="0070C0"/>
                </a:solidFill>
                <a:latin typeface="Montserrat Black" panose="00000A00000000000000" pitchFamily="2" charset="0"/>
                <a:ea typeface="Open Sans" panose="020B0606030504020204" pitchFamily="34" charset="0"/>
                <a:cs typeface="Poppins" pitchFamily="2" charset="77"/>
              </a:rPr>
              <a:t>SECRETARIA DE ESPORTES</a:t>
            </a:r>
          </a:p>
        </p:txBody>
      </p:sp>
      <p:sp>
        <p:nvSpPr>
          <p:cNvPr id="14" name="TextBox 13">
            <a:extLst>
              <a:ext uri="{FF2B5EF4-FFF2-40B4-BE49-F238E27FC236}">
                <a16:creationId xmlns:a16="http://schemas.microsoft.com/office/drawing/2014/main" id="{53E10C86-F7B6-FB4E-8CE9-0B2181D2CF81}"/>
              </a:ext>
            </a:extLst>
          </p:cNvPr>
          <p:cNvSpPr txBox="1"/>
          <p:nvPr/>
        </p:nvSpPr>
        <p:spPr>
          <a:xfrm>
            <a:off x="801493" y="4727535"/>
            <a:ext cx="8791566" cy="8308621"/>
          </a:xfrm>
          <a:prstGeom prst="rect">
            <a:avLst/>
          </a:prstGeom>
          <a:noFill/>
        </p:spPr>
        <p:txBody>
          <a:bodyPr wrap="square" rtlCol="0">
            <a:spAutoFit/>
          </a:bodyPr>
          <a:lstStyle/>
          <a:p>
            <a:pPr marL="342900" lvl="0" indent="-342900" algn="just">
              <a:lnSpc>
                <a:spcPct val="150000"/>
              </a:lnSpc>
              <a:buFont typeface="Symbol" panose="05050102010706020507" pitchFamily="18" charset="2"/>
              <a:buChar char=""/>
            </a:pPr>
            <a:r>
              <a:rPr lang="pt-BR" sz="3600" dirty="0">
                <a:effectLst/>
                <a:latin typeface="Montserrat" panose="00000500000000000000" pitchFamily="2" charset="0"/>
                <a:ea typeface="Calibri" panose="020F0502020204030204" pitchFamily="34" charset="0"/>
                <a:cs typeface="Times New Roman" panose="02020603050405020304" pitchFamily="18" charset="0"/>
              </a:rPr>
              <a:t>Corrida Rústica Virtual</a:t>
            </a:r>
          </a:p>
          <a:p>
            <a:pPr marL="342900" lvl="0" indent="-342900" algn="just">
              <a:lnSpc>
                <a:spcPct val="150000"/>
              </a:lnSpc>
              <a:buFont typeface="Symbol" panose="05050102010706020507" pitchFamily="18" charset="2"/>
              <a:buChar char=""/>
            </a:pPr>
            <a:r>
              <a:rPr lang="pt-BR" sz="3600" dirty="0">
                <a:effectLst/>
                <a:latin typeface="Montserrat" panose="00000500000000000000" pitchFamily="2" charset="0"/>
                <a:ea typeface="Calibri" panose="020F0502020204030204" pitchFamily="34" charset="0"/>
                <a:cs typeface="Times New Roman" panose="02020603050405020304" pitchFamily="18" charset="0"/>
              </a:rPr>
              <a:t>Competição de Bike Virtual</a:t>
            </a:r>
          </a:p>
          <a:p>
            <a:pPr marL="342900" lvl="0" indent="-342900" algn="just">
              <a:lnSpc>
                <a:spcPct val="150000"/>
              </a:lnSpc>
              <a:buFont typeface="Symbol" panose="05050102010706020507" pitchFamily="18" charset="2"/>
              <a:buChar char=""/>
            </a:pPr>
            <a:r>
              <a:rPr lang="pt-BR" sz="3600" dirty="0">
                <a:effectLst/>
                <a:latin typeface="Montserrat" panose="00000500000000000000" pitchFamily="2" charset="0"/>
                <a:ea typeface="Calibri" panose="020F0502020204030204" pitchFamily="34" charset="0"/>
                <a:cs typeface="Times New Roman" panose="02020603050405020304" pitchFamily="18" charset="0"/>
              </a:rPr>
              <a:t>Treinamento de futsal masculino sub 15 e sub 17</a:t>
            </a:r>
          </a:p>
          <a:p>
            <a:pPr marL="342900" lvl="0" indent="-342900" algn="just">
              <a:lnSpc>
                <a:spcPct val="150000"/>
              </a:lnSpc>
              <a:buFont typeface="Symbol" panose="05050102010706020507" pitchFamily="18" charset="2"/>
              <a:buChar char=""/>
            </a:pPr>
            <a:r>
              <a:rPr lang="pt-BR" sz="3600" dirty="0">
                <a:effectLst/>
                <a:latin typeface="Montserrat" panose="00000500000000000000" pitchFamily="2" charset="0"/>
                <a:ea typeface="Calibri" panose="020F0502020204030204" pitchFamily="34" charset="0"/>
                <a:cs typeface="Times New Roman" panose="02020603050405020304" pitchFamily="18" charset="0"/>
              </a:rPr>
              <a:t>Treinamento Futsal feminino sub 17</a:t>
            </a:r>
          </a:p>
          <a:p>
            <a:pPr marL="342900" lvl="0" indent="-342900" algn="just">
              <a:lnSpc>
                <a:spcPct val="150000"/>
              </a:lnSpc>
              <a:buFont typeface="Symbol" panose="05050102010706020507" pitchFamily="18" charset="2"/>
              <a:buChar char=""/>
            </a:pPr>
            <a:r>
              <a:rPr lang="pt-BR" sz="3600" dirty="0">
                <a:effectLst/>
                <a:latin typeface="Montserrat" panose="00000500000000000000" pitchFamily="2" charset="0"/>
                <a:ea typeface="Calibri" panose="020F0502020204030204" pitchFamily="34" charset="0"/>
                <a:cs typeface="Times New Roman" panose="02020603050405020304" pitchFamily="18" charset="0"/>
              </a:rPr>
              <a:t>Treinamento de Basquetebol sub 13 e sub 17</a:t>
            </a:r>
          </a:p>
          <a:p>
            <a:pPr marL="342900" lvl="0" indent="-342900" algn="just">
              <a:lnSpc>
                <a:spcPct val="150000"/>
              </a:lnSpc>
              <a:spcAft>
                <a:spcPts val="800"/>
              </a:spcAft>
              <a:buFont typeface="Symbol" panose="05050102010706020507" pitchFamily="18" charset="2"/>
              <a:buChar char=""/>
            </a:pPr>
            <a:r>
              <a:rPr lang="pt-BR" sz="3600" dirty="0">
                <a:effectLst/>
                <a:latin typeface="Montserrat" panose="00000500000000000000" pitchFamily="2" charset="0"/>
                <a:ea typeface="Calibri" panose="020F0502020204030204" pitchFamily="34" charset="0"/>
                <a:cs typeface="Times New Roman" panose="02020603050405020304" pitchFamily="18" charset="0"/>
              </a:rPr>
              <a:t>Projeto de ginástica e dança, desenvolvido no centro e nos bairros</a:t>
            </a:r>
          </a:p>
        </p:txBody>
      </p:sp>
      <p:sp>
        <p:nvSpPr>
          <p:cNvPr id="16" name="TextBox 15">
            <a:extLst>
              <a:ext uri="{FF2B5EF4-FFF2-40B4-BE49-F238E27FC236}">
                <a16:creationId xmlns:a16="http://schemas.microsoft.com/office/drawing/2014/main" id="{50B86C0D-76B5-C44C-A56D-DAF903B7BCEC}"/>
              </a:ext>
            </a:extLst>
          </p:cNvPr>
          <p:cNvSpPr txBox="1"/>
          <p:nvPr/>
        </p:nvSpPr>
        <p:spPr>
          <a:xfrm>
            <a:off x="771757" y="3516202"/>
            <a:ext cx="7221415" cy="1077218"/>
          </a:xfrm>
          <a:prstGeom prst="rect">
            <a:avLst/>
          </a:prstGeom>
          <a:noFill/>
        </p:spPr>
        <p:txBody>
          <a:bodyPr wrap="square" rtlCol="0">
            <a:spAutoFit/>
          </a:bodyPr>
          <a:lstStyle/>
          <a:p>
            <a:r>
              <a:rPr lang="en-ID" sz="3200" b="1" spc="300" dirty="0">
                <a:solidFill>
                  <a:srgbClr val="0070C0"/>
                </a:solidFill>
                <a:latin typeface="Montserrat Black" panose="00000A00000000000000" pitchFamily="2" charset="0"/>
                <a:ea typeface="Open Sans" panose="020B0606030504020204" pitchFamily="34" charset="0"/>
                <a:cs typeface="Poppins" pitchFamily="2" charset="77"/>
              </a:rPr>
              <a:t>PROJETOS DESENVOLVIDOS EM 2021</a:t>
            </a:r>
          </a:p>
        </p:txBody>
      </p:sp>
      <p:pic>
        <p:nvPicPr>
          <p:cNvPr id="22" name="Imagem 21">
            <a:extLst>
              <a:ext uri="{FF2B5EF4-FFF2-40B4-BE49-F238E27FC236}">
                <a16:creationId xmlns:a16="http://schemas.microsoft.com/office/drawing/2014/main" id="{7C35C9F5-846F-4D0D-861B-A4382339AAC4}"/>
              </a:ext>
            </a:extLst>
          </p:cNvPr>
          <p:cNvPicPr>
            <a:picLocks noChangeAspect="1"/>
          </p:cNvPicPr>
          <p:nvPr/>
        </p:nvPicPr>
        <p:blipFill>
          <a:blip r:embed="rId4"/>
          <a:stretch>
            <a:fillRect/>
          </a:stretch>
        </p:blipFill>
        <p:spPr>
          <a:xfrm>
            <a:off x="9905595" y="2969915"/>
            <a:ext cx="4650085" cy="4650085"/>
          </a:xfrm>
          <a:prstGeom prst="rect">
            <a:avLst/>
          </a:prstGeom>
        </p:spPr>
      </p:pic>
      <p:pic>
        <p:nvPicPr>
          <p:cNvPr id="27" name="Imagem 26">
            <a:extLst>
              <a:ext uri="{FF2B5EF4-FFF2-40B4-BE49-F238E27FC236}">
                <a16:creationId xmlns:a16="http://schemas.microsoft.com/office/drawing/2014/main" id="{51772935-3D83-4794-8324-3AF3B06A46FA}"/>
              </a:ext>
            </a:extLst>
          </p:cNvPr>
          <p:cNvPicPr>
            <a:picLocks noChangeAspect="1"/>
          </p:cNvPicPr>
          <p:nvPr/>
        </p:nvPicPr>
        <p:blipFill>
          <a:blip r:embed="rId5"/>
          <a:stretch>
            <a:fillRect/>
          </a:stretch>
        </p:blipFill>
        <p:spPr>
          <a:xfrm>
            <a:off x="18384625" y="9285389"/>
            <a:ext cx="4430611" cy="4430611"/>
          </a:xfrm>
          <a:prstGeom prst="rect">
            <a:avLst/>
          </a:prstGeom>
        </p:spPr>
      </p:pic>
    </p:spTree>
    <p:extLst>
      <p:ext uri="{BB962C8B-B14F-4D97-AF65-F5344CB8AC3E}">
        <p14:creationId xmlns:p14="http://schemas.microsoft.com/office/powerpoint/2010/main" val="41825936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ixaDeTexto 16">
            <a:extLst>
              <a:ext uri="{FF2B5EF4-FFF2-40B4-BE49-F238E27FC236}">
                <a16:creationId xmlns:a16="http://schemas.microsoft.com/office/drawing/2014/main" id="{68A641AD-4C6A-4E77-8225-7BDDD280182C}"/>
              </a:ext>
            </a:extLst>
          </p:cNvPr>
          <p:cNvSpPr txBox="1"/>
          <p:nvPr/>
        </p:nvSpPr>
        <p:spPr>
          <a:xfrm>
            <a:off x="645459" y="750277"/>
            <a:ext cx="11592640" cy="12509065"/>
          </a:xfrm>
          <a:prstGeom prst="rect">
            <a:avLst/>
          </a:prstGeom>
          <a:noFill/>
          <a:ln>
            <a:solidFill>
              <a:schemeClr val="accent1"/>
            </a:solidFill>
          </a:ln>
        </p:spPr>
        <p:txBody>
          <a:bodyPr wrap="square">
            <a:spAutoFit/>
          </a:bodyPr>
          <a:lstStyle/>
          <a:p>
            <a:pPr>
              <a:lnSpc>
                <a:spcPct val="107000"/>
              </a:lnSpc>
              <a:spcAft>
                <a:spcPts val="800"/>
              </a:spcAft>
            </a:pPr>
            <a:r>
              <a:rPr lang="pt-BR" sz="6000" b="1" dirty="0">
                <a:solidFill>
                  <a:srgbClr val="0070C0"/>
                </a:solidFill>
                <a:effectLst/>
                <a:latin typeface="Montserrat Black" panose="00000A00000000000000" pitchFamily="2" charset="0"/>
                <a:ea typeface="Calibri" panose="020F0502020204030204" pitchFamily="34" charset="0"/>
                <a:cs typeface="Poppins" panose="00000500000000000000" pitchFamily="2" charset="0"/>
              </a:rPr>
              <a:t>PARTICIPAÇÃO EM JOGOS</a:t>
            </a:r>
            <a:endParaRPr lang="pt-BR" sz="3600" dirty="0">
              <a:solidFill>
                <a:srgbClr val="0070C0"/>
              </a:solidFill>
              <a:effectLst/>
              <a:latin typeface="Montserrat Black" panose="00000A00000000000000" pitchFamily="2"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endParaRPr lang="pt-BR" sz="44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pt-BR" sz="4000" dirty="0">
                <a:effectLst/>
                <a:latin typeface="Montserrat" panose="00000500000000000000" pitchFamily="2" charset="0"/>
                <a:ea typeface="Calibri" panose="020F0502020204030204" pitchFamily="34" charset="0"/>
                <a:cs typeface="Times New Roman" panose="02020603050405020304" pitchFamily="18" charset="0"/>
              </a:rPr>
              <a:t>Copa </a:t>
            </a:r>
            <a:r>
              <a:rPr lang="pt-BR" sz="4000" dirty="0">
                <a:latin typeface="Montserrat" panose="00000500000000000000" pitchFamily="2" charset="0"/>
                <a:ea typeface="Calibri" panose="020F0502020204030204" pitchFamily="34" charset="0"/>
                <a:cs typeface="Times New Roman" panose="02020603050405020304" pitchFamily="18" charset="0"/>
              </a:rPr>
              <a:t>J</a:t>
            </a:r>
            <a:r>
              <a:rPr lang="pt-BR" sz="4000" dirty="0">
                <a:effectLst/>
                <a:latin typeface="Montserrat" panose="00000500000000000000" pitchFamily="2" charset="0"/>
                <a:ea typeface="Calibri" panose="020F0502020204030204" pitchFamily="34" charset="0"/>
                <a:cs typeface="Times New Roman" panose="02020603050405020304" pitchFamily="18" charset="0"/>
              </a:rPr>
              <a:t>oga </a:t>
            </a:r>
            <a:r>
              <a:rPr lang="pt-BR" sz="4000" dirty="0">
                <a:latin typeface="Montserrat" panose="00000500000000000000" pitchFamily="2" charset="0"/>
                <a:ea typeface="Calibri" panose="020F0502020204030204" pitchFamily="34" charset="0"/>
                <a:cs typeface="Times New Roman" panose="02020603050405020304" pitchFamily="18" charset="0"/>
              </a:rPr>
              <a:t>J</a:t>
            </a:r>
            <a:r>
              <a:rPr lang="pt-BR" sz="4000" dirty="0">
                <a:effectLst/>
                <a:latin typeface="Montserrat" panose="00000500000000000000" pitchFamily="2" charset="0"/>
                <a:ea typeface="Calibri" panose="020F0502020204030204" pitchFamily="34" charset="0"/>
                <a:cs typeface="Times New Roman" panose="02020603050405020304" pitchFamily="18" charset="0"/>
              </a:rPr>
              <a:t>unto PG nas categorias sub 10 e sub 12</a:t>
            </a:r>
          </a:p>
          <a:p>
            <a:pPr marL="342900" lvl="0" indent="-342900">
              <a:buFont typeface="Symbol" panose="05050102010706020507" pitchFamily="18" charset="2"/>
              <a:buChar char=""/>
            </a:pPr>
            <a:endParaRPr lang="pt-BR" sz="4000" dirty="0">
              <a:effectLst/>
              <a:latin typeface="Montserrat" panose="00000500000000000000" pitchFamily="2"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pt-BR" sz="4000" dirty="0">
                <a:effectLst/>
                <a:latin typeface="Montserrat" panose="00000500000000000000" pitchFamily="2" charset="0"/>
                <a:ea typeface="Calibri" panose="020F0502020204030204" pitchFamily="34" charset="0"/>
                <a:cs typeface="Times New Roman" panose="02020603050405020304" pitchFamily="18" charset="0"/>
              </a:rPr>
              <a:t>Paranaense de Futsal série Bronze adulto</a:t>
            </a:r>
          </a:p>
          <a:p>
            <a:pPr marL="342900" lvl="0" indent="-342900">
              <a:buFont typeface="Symbol" panose="05050102010706020507" pitchFamily="18" charset="2"/>
              <a:buChar char=""/>
            </a:pPr>
            <a:endParaRPr lang="pt-BR" sz="4000" dirty="0">
              <a:effectLst/>
              <a:latin typeface="Montserrat" panose="00000500000000000000" pitchFamily="2"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pt-BR" sz="4000" dirty="0">
                <a:effectLst/>
                <a:latin typeface="Montserrat" panose="00000500000000000000" pitchFamily="2" charset="0"/>
                <a:ea typeface="Calibri" panose="020F0502020204030204" pitchFamily="34" charset="0"/>
                <a:cs typeface="Times New Roman" panose="02020603050405020304" pitchFamily="18" charset="0"/>
              </a:rPr>
              <a:t>Paranaense de Basquetebol sub 17 masculino (2º lugar chave prata)</a:t>
            </a:r>
          </a:p>
          <a:p>
            <a:pPr marL="342900" lvl="0" indent="-342900">
              <a:buFont typeface="Symbol" panose="05050102010706020507" pitchFamily="18" charset="2"/>
              <a:buChar char=""/>
            </a:pPr>
            <a:endParaRPr lang="pt-BR" sz="4000" dirty="0">
              <a:effectLst/>
              <a:latin typeface="Montserrat" panose="00000500000000000000" pitchFamily="2"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pt-BR" sz="4000" dirty="0">
                <a:effectLst/>
                <a:latin typeface="Montserrat" panose="00000500000000000000" pitchFamily="2" charset="0"/>
                <a:ea typeface="Calibri" panose="020F0502020204030204" pitchFamily="34" charset="0"/>
                <a:cs typeface="Times New Roman" panose="02020603050405020304" pitchFamily="18" charset="0"/>
              </a:rPr>
              <a:t>Campeonato Estadual de categorias de base sub 15, sub 17 masculino e sub 17 feminino</a:t>
            </a:r>
          </a:p>
          <a:p>
            <a:pPr marL="342900" lvl="0" indent="-342900">
              <a:buFont typeface="Symbol" panose="05050102010706020507" pitchFamily="18" charset="2"/>
              <a:buChar char=""/>
            </a:pPr>
            <a:endParaRPr lang="pt-BR" sz="4000" dirty="0">
              <a:effectLst/>
              <a:latin typeface="Montserrat" panose="00000500000000000000" pitchFamily="2"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pt-BR" sz="4000" dirty="0">
                <a:effectLst/>
                <a:latin typeface="Montserrat" panose="00000500000000000000" pitchFamily="2" charset="0"/>
                <a:ea typeface="Calibri" panose="020F0502020204030204" pitchFamily="34" charset="0"/>
                <a:cs typeface="Times New Roman" panose="02020603050405020304" pitchFamily="18" charset="0"/>
              </a:rPr>
              <a:t>Jogos da Juventude do Paraná </a:t>
            </a:r>
          </a:p>
          <a:p>
            <a:pPr marL="457200">
              <a:spcAft>
                <a:spcPts val="800"/>
              </a:spcAft>
            </a:pPr>
            <a:r>
              <a:rPr lang="pt-BR" sz="4000" dirty="0">
                <a:effectLst/>
                <a:latin typeface="Montserrat" panose="00000500000000000000" pitchFamily="2" charset="0"/>
                <a:ea typeface="Calibri" panose="020F0502020204030204" pitchFamily="34" charset="0"/>
                <a:cs typeface="Times New Roman" panose="02020603050405020304" pitchFamily="18" charset="0"/>
              </a:rPr>
              <a:t> - Basquetebol sub 17 masculino 1º lugar</a:t>
            </a:r>
          </a:p>
          <a:p>
            <a:pPr>
              <a:spcAft>
                <a:spcPts val="800"/>
              </a:spcAft>
            </a:pPr>
            <a:r>
              <a:rPr lang="pt-BR" sz="4000" dirty="0">
                <a:effectLst/>
                <a:latin typeface="Montserrat" panose="00000500000000000000" pitchFamily="2" charset="0"/>
                <a:ea typeface="Calibri" panose="020F0502020204030204" pitchFamily="34" charset="0"/>
                <a:cs typeface="Times New Roman" panose="02020603050405020304" pitchFamily="18" charset="0"/>
              </a:rPr>
              <a:t>      - Futsal sub 17 feminino 2º lugar</a:t>
            </a:r>
          </a:p>
          <a:p>
            <a:pPr>
              <a:spcAft>
                <a:spcPts val="800"/>
              </a:spcAft>
            </a:pPr>
            <a:r>
              <a:rPr lang="pt-BR" sz="4000" dirty="0">
                <a:effectLst/>
                <a:latin typeface="Montserrat" panose="00000500000000000000" pitchFamily="2" charset="0"/>
                <a:ea typeface="Calibri" panose="020F0502020204030204" pitchFamily="34" charset="0"/>
                <a:cs typeface="Times New Roman" panose="02020603050405020304" pitchFamily="18" charset="0"/>
              </a:rPr>
              <a:t>      - Futsal sub 17 masculino 4º lugar</a:t>
            </a:r>
          </a:p>
          <a:p>
            <a:pPr>
              <a:spcAft>
                <a:spcPts val="800"/>
              </a:spcAft>
            </a:pPr>
            <a:endParaRPr lang="pt-BR" sz="32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CaixaDeTexto 17">
            <a:extLst>
              <a:ext uri="{FF2B5EF4-FFF2-40B4-BE49-F238E27FC236}">
                <a16:creationId xmlns:a16="http://schemas.microsoft.com/office/drawing/2014/main" id="{6BA2D21D-FFAD-4401-88EC-45A79A7F6ABC}"/>
              </a:ext>
            </a:extLst>
          </p:cNvPr>
          <p:cNvSpPr txBox="1"/>
          <p:nvPr/>
        </p:nvSpPr>
        <p:spPr>
          <a:xfrm>
            <a:off x="13048596" y="750277"/>
            <a:ext cx="8310850" cy="11346696"/>
          </a:xfrm>
          <a:prstGeom prst="rect">
            <a:avLst/>
          </a:prstGeom>
          <a:noFill/>
        </p:spPr>
        <p:txBody>
          <a:bodyPr wrap="square" rtlCol="0">
            <a:spAutoFit/>
          </a:bodyPr>
          <a:lstStyle/>
          <a:p>
            <a:pPr marL="342900" lvl="0" indent="-342900">
              <a:buFont typeface="Symbol" panose="05050102010706020507" pitchFamily="18" charset="2"/>
              <a:buChar char=""/>
            </a:pPr>
            <a:r>
              <a:rPr lang="pt-BR" sz="4400" dirty="0">
                <a:effectLst/>
                <a:latin typeface="Montserrat" panose="00000500000000000000" pitchFamily="2" charset="0"/>
                <a:ea typeface="Calibri" panose="020F0502020204030204" pitchFamily="34" charset="0"/>
                <a:cs typeface="Times New Roman" panose="02020603050405020304" pitchFamily="18" charset="0"/>
              </a:rPr>
              <a:t>Jogos Abertos do Paraná           </a:t>
            </a:r>
          </a:p>
          <a:p>
            <a:pPr marL="457200"/>
            <a:r>
              <a:rPr lang="pt-BR" sz="4400" dirty="0">
                <a:effectLst/>
                <a:latin typeface="Montserrat" panose="00000500000000000000" pitchFamily="2" charset="0"/>
                <a:ea typeface="Calibri" panose="020F0502020204030204" pitchFamily="34" charset="0"/>
                <a:cs typeface="Times New Roman" panose="02020603050405020304" pitchFamily="18" charset="0"/>
              </a:rPr>
              <a:t> - Basquetebol masculino 3º lugar</a:t>
            </a:r>
          </a:p>
          <a:p>
            <a:pPr marL="457200"/>
            <a:r>
              <a:rPr lang="pt-BR" sz="4400" dirty="0">
                <a:effectLst/>
                <a:latin typeface="Montserrat" panose="00000500000000000000" pitchFamily="2" charset="0"/>
                <a:ea typeface="Calibri" panose="020F0502020204030204" pitchFamily="34" charset="0"/>
                <a:cs typeface="Times New Roman" panose="02020603050405020304" pitchFamily="18" charset="0"/>
              </a:rPr>
              <a:t> - Voleibol Masculino 3º lugar</a:t>
            </a:r>
          </a:p>
          <a:p>
            <a:pPr marL="1798320"/>
            <a:endParaRPr lang="pt-BR" sz="4400" dirty="0">
              <a:effectLst/>
              <a:latin typeface="Montserrat" panose="00000500000000000000" pitchFamily="2"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pt-BR" sz="4400" dirty="0">
                <a:effectLst/>
                <a:latin typeface="Montserrat" panose="00000500000000000000" pitchFamily="2" charset="0"/>
                <a:ea typeface="Calibri" panose="020F0502020204030204" pitchFamily="34" charset="0"/>
                <a:cs typeface="Times New Roman" panose="02020603050405020304" pitchFamily="18" charset="0"/>
              </a:rPr>
              <a:t>Jogos Paraná Bom de bola           </a:t>
            </a:r>
          </a:p>
          <a:p>
            <a:pPr marL="457200">
              <a:spcAft>
                <a:spcPts val="800"/>
              </a:spcAft>
            </a:pPr>
            <a:r>
              <a:rPr lang="pt-BR" sz="4400" dirty="0">
                <a:effectLst/>
                <a:latin typeface="Montserrat" panose="00000500000000000000" pitchFamily="2" charset="0"/>
                <a:ea typeface="Calibri" panose="020F0502020204030204" pitchFamily="34" charset="0"/>
                <a:cs typeface="Times New Roman" panose="02020603050405020304" pitchFamily="18" charset="0"/>
              </a:rPr>
              <a:t> - Sub 16 masculino 1º lugar</a:t>
            </a:r>
          </a:p>
          <a:p>
            <a:pPr>
              <a:spcAft>
                <a:spcPts val="800"/>
              </a:spcAft>
            </a:pPr>
            <a:r>
              <a:rPr lang="pt-BR" sz="4400" dirty="0">
                <a:effectLst/>
                <a:latin typeface="Montserrat" panose="00000500000000000000" pitchFamily="2" charset="0"/>
                <a:ea typeface="Calibri" panose="020F0502020204030204" pitchFamily="34" charset="0"/>
                <a:cs typeface="Times New Roman" panose="02020603050405020304" pitchFamily="18" charset="0"/>
              </a:rPr>
              <a:t>     - Sub 21 masculino 1º lugar</a:t>
            </a:r>
          </a:p>
          <a:p>
            <a:pPr>
              <a:spcAft>
                <a:spcPts val="800"/>
              </a:spcAft>
            </a:pPr>
            <a:r>
              <a:rPr lang="pt-BR" sz="4400" dirty="0">
                <a:latin typeface="Montserrat" panose="00000500000000000000" pitchFamily="2" charset="0"/>
                <a:ea typeface="Calibri" panose="020F0502020204030204" pitchFamily="34" charset="0"/>
                <a:cs typeface="Times New Roman" panose="02020603050405020304" pitchFamily="18" charset="0"/>
              </a:rPr>
              <a:t>    </a:t>
            </a:r>
            <a:r>
              <a:rPr lang="pt-BR" sz="4400" dirty="0">
                <a:effectLst/>
                <a:latin typeface="Montserrat" panose="00000500000000000000" pitchFamily="2" charset="0"/>
                <a:ea typeface="Calibri" panose="020F0502020204030204" pitchFamily="34" charset="0"/>
                <a:cs typeface="Times New Roman" panose="02020603050405020304" pitchFamily="18" charset="0"/>
              </a:rPr>
              <a:t> - Master mais 50 3º lugar</a:t>
            </a:r>
          </a:p>
          <a:p>
            <a:pPr>
              <a:spcAft>
                <a:spcPts val="800"/>
              </a:spcAft>
            </a:pPr>
            <a:endParaRPr lang="pt-BR" sz="4400" dirty="0">
              <a:effectLst/>
              <a:latin typeface="Montserrat" panose="00000500000000000000" pitchFamily="2" charset="0"/>
              <a:ea typeface="Calibri" panose="020F0502020204030204" pitchFamily="34" charset="0"/>
              <a:cs typeface="Times New Roman" panose="02020603050405020304" pitchFamily="18" charset="0"/>
            </a:endParaRPr>
          </a:p>
          <a:p>
            <a:pPr marL="342900" lvl="0" indent="-342900">
              <a:spcAft>
                <a:spcPts val="800"/>
              </a:spcAft>
              <a:buFont typeface="Symbol" panose="05050102010706020507" pitchFamily="18" charset="2"/>
              <a:buChar char=""/>
            </a:pPr>
            <a:r>
              <a:rPr lang="pt-BR" sz="4400" dirty="0">
                <a:effectLst/>
                <a:latin typeface="Montserrat" panose="00000500000000000000" pitchFamily="2" charset="0"/>
                <a:ea typeface="Calibri" panose="020F0502020204030204" pitchFamily="34" charset="0"/>
                <a:cs typeface="Times New Roman" panose="02020603050405020304" pitchFamily="18" charset="0"/>
              </a:rPr>
              <a:t>Campeonato</a:t>
            </a:r>
          </a:p>
          <a:p>
            <a:pPr lvl="0">
              <a:spcAft>
                <a:spcPts val="800"/>
              </a:spcAft>
            </a:pPr>
            <a:r>
              <a:rPr lang="pt-BR" sz="4400" dirty="0">
                <a:effectLst/>
                <a:latin typeface="Montserrat" panose="00000500000000000000" pitchFamily="2" charset="0"/>
                <a:ea typeface="Calibri" panose="020F0502020204030204" pitchFamily="34" charset="0"/>
                <a:cs typeface="Times New Roman" panose="02020603050405020304" pitchFamily="18" charset="0"/>
              </a:rPr>
              <a:t>adulto Regional</a:t>
            </a:r>
          </a:p>
          <a:p>
            <a:pPr lvl="0">
              <a:spcAft>
                <a:spcPts val="800"/>
              </a:spcAft>
            </a:pPr>
            <a:r>
              <a:rPr lang="pt-BR" sz="4400" dirty="0">
                <a:effectLst/>
                <a:latin typeface="Montserrat" panose="00000500000000000000" pitchFamily="2" charset="0"/>
                <a:ea typeface="Calibri" panose="020F0502020204030204" pitchFamily="34" charset="0"/>
                <a:cs typeface="Times New Roman" panose="02020603050405020304" pitchFamily="18" charset="0"/>
              </a:rPr>
              <a:t>de Basquete </a:t>
            </a:r>
          </a:p>
          <a:p>
            <a:pPr lvl="0">
              <a:spcAft>
                <a:spcPts val="800"/>
              </a:spcAft>
            </a:pPr>
            <a:r>
              <a:rPr lang="pt-BR" sz="4400" dirty="0">
                <a:effectLst/>
                <a:latin typeface="Montserrat" panose="00000500000000000000" pitchFamily="2" charset="0"/>
                <a:ea typeface="Calibri" panose="020F0502020204030204" pitchFamily="34" charset="0"/>
                <a:cs typeface="Times New Roman" panose="02020603050405020304" pitchFamily="18" charset="0"/>
              </a:rPr>
              <a:t>em Ponta Grossa</a:t>
            </a:r>
          </a:p>
          <a:p>
            <a:endParaRPr lang="pt-BR" dirty="0">
              <a:latin typeface="Montserrat" panose="00000500000000000000" pitchFamily="2" charset="0"/>
            </a:endParaRPr>
          </a:p>
        </p:txBody>
      </p:sp>
      <p:pic>
        <p:nvPicPr>
          <p:cNvPr id="23" name="Imagem 22">
            <a:extLst>
              <a:ext uri="{FF2B5EF4-FFF2-40B4-BE49-F238E27FC236}">
                <a16:creationId xmlns:a16="http://schemas.microsoft.com/office/drawing/2014/main" id="{D26ACC91-E919-4B3E-AF57-C7BA8E41F82F}"/>
              </a:ext>
            </a:extLst>
          </p:cNvPr>
          <p:cNvPicPr>
            <a:picLocks noChangeAspect="1"/>
          </p:cNvPicPr>
          <p:nvPr/>
        </p:nvPicPr>
        <p:blipFill>
          <a:blip r:embed="rId2"/>
          <a:stretch>
            <a:fillRect/>
          </a:stretch>
        </p:blipFill>
        <p:spPr>
          <a:xfrm>
            <a:off x="19284853" y="8618440"/>
            <a:ext cx="4640902" cy="464090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0333063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2">
            <a:extLst>
              <a:ext uri="{FF2B5EF4-FFF2-40B4-BE49-F238E27FC236}">
                <a16:creationId xmlns:a16="http://schemas.microsoft.com/office/drawing/2014/main" id="{0D5EB3CE-16AD-5145-9C1A-1A0760295B4B}"/>
              </a:ext>
            </a:extLst>
          </p:cNvPr>
          <p:cNvSpPr/>
          <p:nvPr/>
        </p:nvSpPr>
        <p:spPr>
          <a:xfrm rot="5400000">
            <a:off x="10450286" y="398584"/>
            <a:ext cx="6270171"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12" name="TextBox 11">
            <a:extLst>
              <a:ext uri="{FF2B5EF4-FFF2-40B4-BE49-F238E27FC236}">
                <a16:creationId xmlns:a16="http://schemas.microsoft.com/office/drawing/2014/main" id="{8BCE7537-B32E-AC44-B3D6-C475C5C39DD9}"/>
              </a:ext>
            </a:extLst>
          </p:cNvPr>
          <p:cNvSpPr txBox="1"/>
          <p:nvPr/>
        </p:nvSpPr>
        <p:spPr>
          <a:xfrm>
            <a:off x="804336" y="1088570"/>
            <a:ext cx="8602462" cy="8426474"/>
          </a:xfrm>
          <a:prstGeom prst="rect">
            <a:avLst/>
          </a:prstGeom>
          <a:noFill/>
        </p:spPr>
        <p:txBody>
          <a:bodyPr wrap="square" rtlCol="0">
            <a:spAutoFit/>
          </a:bodyPr>
          <a:lstStyle/>
          <a:p>
            <a:pPr>
              <a:lnSpc>
                <a:spcPct val="107000"/>
              </a:lnSpc>
              <a:spcAft>
                <a:spcPts val="800"/>
              </a:spcAft>
            </a:pPr>
            <a:r>
              <a:rPr lang="en-ID" sz="6000" b="1" spc="300" dirty="0">
                <a:solidFill>
                  <a:srgbClr val="0070C0"/>
                </a:solidFill>
                <a:latin typeface="Montserrat Black" panose="00000A00000000000000" pitchFamily="2" charset="0"/>
                <a:ea typeface="Open Sans" panose="020B0606030504020204" pitchFamily="34" charset="0"/>
                <a:cs typeface="Poppins" pitchFamily="2" charset="77"/>
              </a:rPr>
              <a:t>APOIO COM TRANSPORTE NAS MODALIDADES:</a:t>
            </a:r>
            <a:endParaRPr lang="pt-BR" sz="6000" dirty="0">
              <a:solidFill>
                <a:srgbClr val="0070C0"/>
              </a:solidFill>
              <a:effectLst/>
              <a:latin typeface="Montserrat Black" panose="00000A00000000000000" pitchFamily="2" charset="0"/>
              <a:ea typeface="Calibri" panose="020F0502020204030204" pitchFamily="34" charset="0"/>
              <a:cs typeface="Times New Roman" panose="02020603050405020304" pitchFamily="18" charset="0"/>
            </a:endParaRPr>
          </a:p>
          <a:p>
            <a:pPr marL="342900" lvl="0" indent="-342900">
              <a:lnSpc>
                <a:spcPct val="107000"/>
              </a:lnSpc>
              <a:spcBef>
                <a:spcPts val="600"/>
              </a:spcBef>
              <a:buFont typeface="Symbol" panose="05050102010706020507" pitchFamily="18" charset="2"/>
              <a:buChar char=""/>
            </a:pPr>
            <a:endParaRPr lang="pt-BR" sz="6000" dirty="0">
              <a:effectLst/>
              <a:latin typeface="Montserrat" panose="00000500000000000000" pitchFamily="2" charset="0"/>
              <a:ea typeface="Calibri" panose="020F0502020204030204" pitchFamily="34" charset="0"/>
              <a:cs typeface="Times New Roman" panose="02020603050405020304" pitchFamily="18" charset="0"/>
            </a:endParaRPr>
          </a:p>
          <a:p>
            <a:pPr marL="342900" lvl="0" indent="-342900">
              <a:lnSpc>
                <a:spcPct val="107000"/>
              </a:lnSpc>
              <a:spcBef>
                <a:spcPts val="600"/>
              </a:spcBef>
              <a:buFont typeface="Symbol" panose="05050102010706020507" pitchFamily="18" charset="2"/>
              <a:buChar char=""/>
            </a:pPr>
            <a:r>
              <a:rPr lang="pt-BR" sz="6000" dirty="0">
                <a:effectLst/>
                <a:latin typeface="Montserrat" panose="00000500000000000000" pitchFamily="2" charset="0"/>
                <a:ea typeface="Calibri" panose="020F0502020204030204" pitchFamily="34" charset="0"/>
                <a:cs typeface="Times New Roman" panose="02020603050405020304" pitchFamily="18" charset="0"/>
              </a:rPr>
              <a:t> Jiu-jitsu</a:t>
            </a:r>
          </a:p>
          <a:p>
            <a:pPr marL="342900" lvl="0" indent="-342900">
              <a:lnSpc>
                <a:spcPct val="107000"/>
              </a:lnSpc>
              <a:spcBef>
                <a:spcPts val="600"/>
              </a:spcBef>
              <a:buFont typeface="Symbol" panose="05050102010706020507" pitchFamily="18" charset="2"/>
              <a:buChar char=""/>
            </a:pPr>
            <a:r>
              <a:rPr lang="pt-BR" sz="6000" dirty="0">
                <a:effectLst/>
                <a:latin typeface="Montserrat" panose="00000500000000000000" pitchFamily="2" charset="0"/>
                <a:ea typeface="Calibri" panose="020F0502020204030204" pitchFamily="34" charset="0"/>
                <a:cs typeface="Times New Roman" panose="02020603050405020304" pitchFamily="18" charset="0"/>
              </a:rPr>
              <a:t> </a:t>
            </a:r>
            <a:r>
              <a:rPr lang="pt-BR" sz="6000" dirty="0" err="1">
                <a:latin typeface="Montserrat" panose="00000500000000000000" pitchFamily="2" charset="0"/>
                <a:ea typeface="Calibri" panose="020F0502020204030204" pitchFamily="34" charset="0"/>
                <a:cs typeface="Times New Roman" panose="02020603050405020304" pitchFamily="18" charset="0"/>
              </a:rPr>
              <a:t>M</a:t>
            </a:r>
            <a:r>
              <a:rPr lang="pt-BR" sz="6000" dirty="0" err="1">
                <a:effectLst/>
                <a:latin typeface="Montserrat" panose="00000500000000000000" pitchFamily="2" charset="0"/>
                <a:ea typeface="Calibri" panose="020F0502020204030204" pitchFamily="34" charset="0"/>
                <a:cs typeface="Times New Roman" panose="02020603050405020304" pitchFamily="18" charset="0"/>
              </a:rPr>
              <a:t>uay</a:t>
            </a:r>
            <a:r>
              <a:rPr lang="pt-BR" sz="6000" dirty="0">
                <a:effectLst/>
                <a:latin typeface="Montserrat" panose="00000500000000000000" pitchFamily="2" charset="0"/>
                <a:ea typeface="Calibri" panose="020F0502020204030204" pitchFamily="34" charset="0"/>
                <a:cs typeface="Times New Roman" panose="02020603050405020304" pitchFamily="18" charset="0"/>
              </a:rPr>
              <a:t> </a:t>
            </a:r>
            <a:r>
              <a:rPr lang="pt-BR" sz="6000" dirty="0">
                <a:latin typeface="Montserrat" panose="00000500000000000000" pitchFamily="2" charset="0"/>
                <a:ea typeface="Calibri" panose="020F0502020204030204" pitchFamily="34" charset="0"/>
                <a:cs typeface="Times New Roman" panose="02020603050405020304" pitchFamily="18" charset="0"/>
              </a:rPr>
              <a:t>T</a:t>
            </a:r>
            <a:r>
              <a:rPr lang="pt-BR" sz="6000" dirty="0">
                <a:effectLst/>
                <a:latin typeface="Montserrat" panose="00000500000000000000" pitchFamily="2" charset="0"/>
                <a:ea typeface="Calibri" panose="020F0502020204030204" pitchFamily="34" charset="0"/>
                <a:cs typeface="Times New Roman" panose="02020603050405020304" pitchFamily="18" charset="0"/>
              </a:rPr>
              <a:t>hai</a:t>
            </a:r>
          </a:p>
          <a:p>
            <a:pPr marL="342900" lvl="0" indent="-342900">
              <a:lnSpc>
                <a:spcPct val="107000"/>
              </a:lnSpc>
              <a:spcBef>
                <a:spcPts val="600"/>
              </a:spcBef>
              <a:buFont typeface="Symbol" panose="05050102010706020507" pitchFamily="18" charset="2"/>
              <a:buChar char=""/>
            </a:pPr>
            <a:r>
              <a:rPr lang="pt-BR" sz="6000" dirty="0">
                <a:effectLst/>
                <a:latin typeface="Montserrat" panose="00000500000000000000" pitchFamily="2" charset="0"/>
                <a:ea typeface="Calibri" panose="020F0502020204030204" pitchFamily="34" charset="0"/>
                <a:cs typeface="Times New Roman" panose="02020603050405020304" pitchFamily="18" charset="0"/>
              </a:rPr>
              <a:t> Kickboxing</a:t>
            </a:r>
          </a:p>
          <a:p>
            <a:pPr marL="342900" lvl="0" indent="-342900">
              <a:lnSpc>
                <a:spcPct val="107000"/>
              </a:lnSpc>
              <a:spcBef>
                <a:spcPts val="600"/>
              </a:spcBef>
              <a:buFont typeface="Symbol" panose="05050102010706020507" pitchFamily="18" charset="2"/>
              <a:buChar char=""/>
            </a:pPr>
            <a:r>
              <a:rPr lang="pt-BR" sz="6000" dirty="0">
                <a:effectLst/>
                <a:latin typeface="Montserrat" panose="00000500000000000000" pitchFamily="2" charset="0"/>
                <a:ea typeface="Calibri" panose="020F0502020204030204" pitchFamily="34" charset="0"/>
                <a:cs typeface="Times New Roman" panose="02020603050405020304" pitchFamily="18" charset="0"/>
              </a:rPr>
              <a:t> Dança</a:t>
            </a:r>
          </a:p>
        </p:txBody>
      </p:sp>
      <p:sp>
        <p:nvSpPr>
          <p:cNvPr id="16" name="TextBox 15">
            <a:extLst>
              <a:ext uri="{FF2B5EF4-FFF2-40B4-BE49-F238E27FC236}">
                <a16:creationId xmlns:a16="http://schemas.microsoft.com/office/drawing/2014/main" id="{3A99FFF0-A6D1-E346-83C5-E32790A564AF}"/>
              </a:ext>
            </a:extLst>
          </p:cNvPr>
          <p:cNvSpPr txBox="1"/>
          <p:nvPr/>
        </p:nvSpPr>
        <p:spPr>
          <a:xfrm>
            <a:off x="804336" y="10245198"/>
            <a:ext cx="6500882" cy="3036088"/>
          </a:xfrm>
          <a:prstGeom prst="rect">
            <a:avLst/>
          </a:prstGeom>
          <a:noFill/>
        </p:spPr>
        <p:txBody>
          <a:bodyPr wrap="square" rtlCol="0">
            <a:spAutoFit/>
          </a:bodyPr>
          <a:lstStyle/>
          <a:p>
            <a:pPr>
              <a:lnSpc>
                <a:spcPct val="107000"/>
              </a:lnSpc>
              <a:spcAft>
                <a:spcPts val="800"/>
              </a:spcAft>
            </a:pPr>
            <a:r>
              <a:rPr lang="pt-BR" sz="4800" b="1" dirty="0">
                <a:effectLst/>
                <a:latin typeface="Montserrat" panose="00000500000000000000" pitchFamily="2" charset="0"/>
                <a:ea typeface="Calibri" panose="020F0502020204030204" pitchFamily="34" charset="0"/>
                <a:cs typeface="Times New Roman" panose="02020603050405020304" pitchFamily="18" charset="0"/>
              </a:rPr>
              <a:t>Investimentos em jogos e transporte</a:t>
            </a:r>
          </a:p>
          <a:p>
            <a:pPr lvl="0">
              <a:lnSpc>
                <a:spcPct val="107000"/>
              </a:lnSpc>
              <a:spcAft>
                <a:spcPts val="800"/>
              </a:spcAft>
            </a:pPr>
            <a:r>
              <a:rPr lang="pt-BR" sz="4800" b="1" dirty="0">
                <a:effectLst/>
                <a:latin typeface="Montserrat" panose="00000500000000000000" pitchFamily="2" charset="0"/>
                <a:ea typeface="Calibri" panose="020F0502020204030204" pitchFamily="34" charset="0"/>
                <a:cs typeface="Times New Roman" panose="02020603050405020304" pitchFamily="18" charset="0"/>
              </a:rPr>
              <a:t>R$ 53.000,00</a:t>
            </a:r>
          </a:p>
          <a:p>
            <a:pPr>
              <a:lnSpc>
                <a:spcPct val="200000"/>
              </a:lnSpc>
            </a:pPr>
            <a:endParaRPr lang="en-ID" sz="1200" dirty="0">
              <a:latin typeface="Montserrat" panose="00000500000000000000" pitchFamily="2" charset="0"/>
              <a:ea typeface="Open Sans" panose="020B0606030504020204" pitchFamily="34" charset="0"/>
              <a:cs typeface="Open Sans" panose="020B0606030504020204" pitchFamily="34" charset="0"/>
            </a:endParaRPr>
          </a:p>
        </p:txBody>
      </p:sp>
      <p:pic>
        <p:nvPicPr>
          <p:cNvPr id="5" name="Espaço Reservado para Imagem 4">
            <a:extLst>
              <a:ext uri="{FF2B5EF4-FFF2-40B4-BE49-F238E27FC236}">
                <a16:creationId xmlns:a16="http://schemas.microsoft.com/office/drawing/2014/main" id="{74A444B2-FA1B-485A-B38C-8113F7FF36DA}"/>
              </a:ext>
            </a:extLst>
          </p:cNvPr>
          <p:cNvPicPr>
            <a:picLocks noGrp="1" noChangeAspect="1"/>
          </p:cNvPicPr>
          <p:nvPr>
            <p:ph type="pic" sz="quarter" idx="10"/>
          </p:nvPr>
        </p:nvPicPr>
        <p:blipFill>
          <a:blip r:embed="rId2"/>
          <a:srcRect l="342" r="342"/>
          <a:stretch>
            <a:fillRect/>
          </a:stretch>
        </p:blipFill>
        <p:spPr>
          <a:xfrm>
            <a:off x="9768055" y="1714309"/>
            <a:ext cx="6226630" cy="6270171"/>
          </a:xfrm>
        </p:spPr>
      </p:pic>
      <p:pic>
        <p:nvPicPr>
          <p:cNvPr id="1030" name="Picture 6" descr="Pode ser uma imagem de 10 pessoas, pessoas dançando, pessoas em pé, área interna e texto que diz &quot;PLANALTO NORTE FESTIVAL CANO NHAS TODOS PER UM MUNDO ME&quot;">
            <a:extLst>
              <a:ext uri="{FF2B5EF4-FFF2-40B4-BE49-F238E27FC236}">
                <a16:creationId xmlns:a16="http://schemas.microsoft.com/office/drawing/2014/main" id="{4E385048-66CE-4F12-ABEF-9364E7120641}"/>
              </a:ext>
            </a:extLst>
          </p:cNvPr>
          <p:cNvPicPr>
            <a:picLocks noGrp="1" noChangeAspect="1" noChangeArrowheads="1"/>
          </p:cNvPicPr>
          <p:nvPr>
            <p:ph type="pic" sz="quarter" idx="11"/>
          </p:nvPr>
        </p:nvPicPr>
        <p:blipFill>
          <a:blip r:embed="rId3">
            <a:extLst>
              <a:ext uri="{28A0092B-C50C-407E-A947-70E740481C1C}">
                <a14:useLocalDpi xmlns:a14="http://schemas.microsoft.com/office/drawing/2010/main" val="0"/>
              </a:ext>
            </a:extLst>
          </a:blip>
          <a:srcRect l="8254" r="8254"/>
          <a:stretch>
            <a:fillRect/>
          </a:stretch>
        </p:blipFill>
        <p:spPr bwMode="auto">
          <a:xfrm>
            <a:off x="17350314" y="1088570"/>
            <a:ext cx="6227763" cy="559435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6" name="Picture 2" descr="Pode ser uma imagem de uma ou mais pessoas, pessoas em pé e área interna">
            <a:extLst>
              <a:ext uri="{FF2B5EF4-FFF2-40B4-BE49-F238E27FC236}">
                <a16:creationId xmlns:a16="http://schemas.microsoft.com/office/drawing/2014/main" id="{04DABB48-4827-4F94-8F7C-76516DD9F5A1}"/>
              </a:ext>
            </a:extLst>
          </p:cNvPr>
          <p:cNvPicPr>
            <a:picLocks noGrp="1" noChangeAspect="1" noChangeArrowheads="1"/>
          </p:cNvPicPr>
          <p:nvPr>
            <p:ph type="pic" sz="quarter" idx="12"/>
          </p:nvPr>
        </p:nvPicPr>
        <p:blipFill>
          <a:blip r:embed="rId4">
            <a:extLst>
              <a:ext uri="{28A0092B-C50C-407E-A947-70E740481C1C}">
                <a14:useLocalDpi xmlns:a14="http://schemas.microsoft.com/office/drawing/2010/main" val="0"/>
              </a:ext>
            </a:extLst>
          </a:blip>
          <a:srcRect t="12300" b="12300"/>
          <a:stretch>
            <a:fillRect/>
          </a:stretch>
        </p:blipFill>
        <p:spPr bwMode="auto">
          <a:xfrm>
            <a:off x="12589404" y="8020416"/>
            <a:ext cx="4804569" cy="483816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descr="Pode ser uma imagem de em pé, área interna e texto">
            <a:extLst>
              <a:ext uri="{FF2B5EF4-FFF2-40B4-BE49-F238E27FC236}">
                <a16:creationId xmlns:a16="http://schemas.microsoft.com/office/drawing/2014/main" id="{15A6CF34-34B7-474B-B21D-601E9FFC24B7}"/>
              </a:ext>
            </a:extLst>
          </p:cNvPr>
          <p:cNvPicPr>
            <a:picLocks noGrp="1" noChangeAspect="1" noChangeArrowheads="1"/>
          </p:cNvPicPr>
          <p:nvPr>
            <p:ph type="pic" sz="quarter" idx="13"/>
          </p:nvPr>
        </p:nvPicPr>
        <p:blipFill>
          <a:blip r:embed="rId5">
            <a:extLst>
              <a:ext uri="{28A0092B-C50C-407E-A947-70E740481C1C}">
                <a14:useLocalDpi xmlns:a14="http://schemas.microsoft.com/office/drawing/2010/main" val="0"/>
              </a:ext>
            </a:extLst>
          </a:blip>
          <a:srcRect l="333" r="333"/>
          <a:stretch>
            <a:fillRect/>
          </a:stretch>
        </p:blipFill>
        <p:spPr bwMode="auto">
          <a:xfrm>
            <a:off x="18604440" y="7751581"/>
            <a:ext cx="4973637" cy="50069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2085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a:extLst>
              <a:ext uri="{FF2B5EF4-FFF2-40B4-BE49-F238E27FC236}">
                <a16:creationId xmlns:a16="http://schemas.microsoft.com/office/drawing/2014/main" id="{4C6F91F2-DD0A-8848-9516-E875F9D9F770}"/>
              </a:ext>
            </a:extLst>
          </p:cNvPr>
          <p:cNvSpPr/>
          <p:nvPr/>
        </p:nvSpPr>
        <p:spPr>
          <a:xfrm rot="5400000">
            <a:off x="-1415145" y="3744685"/>
            <a:ext cx="11538857"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4" name="TextBox 3">
            <a:extLst>
              <a:ext uri="{FF2B5EF4-FFF2-40B4-BE49-F238E27FC236}">
                <a16:creationId xmlns:a16="http://schemas.microsoft.com/office/drawing/2014/main" id="{E50F7A66-A971-6647-879F-999B7AC94131}"/>
              </a:ext>
            </a:extLst>
          </p:cNvPr>
          <p:cNvSpPr txBox="1"/>
          <p:nvPr/>
        </p:nvSpPr>
        <p:spPr>
          <a:xfrm>
            <a:off x="9299454" y="1258429"/>
            <a:ext cx="14724184" cy="1569660"/>
          </a:xfrm>
          <a:prstGeom prst="rect">
            <a:avLst/>
          </a:prstGeom>
          <a:noFill/>
        </p:spPr>
        <p:txBody>
          <a:bodyPr wrap="square" rtlCol="0">
            <a:spAutoFit/>
          </a:bodyPr>
          <a:lstStyle/>
          <a:p>
            <a:r>
              <a:rPr lang="en-ID" sz="9600" b="1" spc="300" dirty="0">
                <a:solidFill>
                  <a:srgbClr val="0070C0"/>
                </a:solidFill>
                <a:latin typeface="Montserrat Black" panose="00000A00000000000000" pitchFamily="2" charset="0"/>
                <a:ea typeface="Open Sans" panose="020B0606030504020204" pitchFamily="34" charset="0"/>
                <a:cs typeface="Poppins" pitchFamily="2" charset="77"/>
              </a:rPr>
              <a:t>INFRAESTRUTURA</a:t>
            </a:r>
          </a:p>
        </p:txBody>
      </p:sp>
      <p:sp>
        <p:nvSpPr>
          <p:cNvPr id="8" name="TextBox 7">
            <a:extLst>
              <a:ext uri="{FF2B5EF4-FFF2-40B4-BE49-F238E27FC236}">
                <a16:creationId xmlns:a16="http://schemas.microsoft.com/office/drawing/2014/main" id="{F57FC190-1765-134E-AB83-696480813A2F}"/>
              </a:ext>
            </a:extLst>
          </p:cNvPr>
          <p:cNvSpPr txBox="1"/>
          <p:nvPr/>
        </p:nvSpPr>
        <p:spPr>
          <a:xfrm>
            <a:off x="9303307" y="3147059"/>
            <a:ext cx="8654979" cy="10592708"/>
          </a:xfrm>
          <a:prstGeom prst="rect">
            <a:avLst/>
          </a:prstGeom>
          <a:noFill/>
        </p:spPr>
        <p:txBody>
          <a:bodyPr wrap="square" rtlCol="0">
            <a:spAutoFit/>
          </a:bodyPr>
          <a:lstStyle/>
          <a:p>
            <a:pPr marL="342900" lvl="0" indent="-342900" algn="just">
              <a:lnSpc>
                <a:spcPct val="107000"/>
              </a:lnSpc>
              <a:buFont typeface="Symbol" panose="05050102010706020507" pitchFamily="18" charset="2"/>
              <a:buChar char=""/>
            </a:pPr>
            <a:r>
              <a:rPr lang="pt-BR" sz="4000" dirty="0">
                <a:effectLst/>
                <a:latin typeface="Montserrat" panose="00000500000000000000" pitchFamily="2" charset="0"/>
                <a:ea typeface="Calibri" panose="020F0502020204030204" pitchFamily="34" charset="0"/>
                <a:cs typeface="Times New Roman" panose="02020603050405020304" pitchFamily="18" charset="0"/>
              </a:rPr>
              <a:t>Instalação de câmeras de segurança, Ginásio </a:t>
            </a:r>
            <a:r>
              <a:rPr lang="pt-BR" sz="4000" dirty="0" err="1">
                <a:latin typeface="Montserrat" panose="00000500000000000000" pitchFamily="2" charset="0"/>
                <a:ea typeface="Calibri" panose="020F0502020204030204" pitchFamily="34" charset="0"/>
                <a:cs typeface="Times New Roman" panose="02020603050405020304" pitchFamily="18" charset="0"/>
              </a:rPr>
              <a:t>P</a:t>
            </a:r>
            <a:r>
              <a:rPr lang="pt-BR" sz="4000" dirty="0" err="1">
                <a:effectLst/>
                <a:latin typeface="Montserrat" panose="00000500000000000000" pitchFamily="2" charset="0"/>
                <a:ea typeface="Calibri" panose="020F0502020204030204" pitchFamily="34" charset="0"/>
                <a:cs typeface="Times New Roman" panose="02020603050405020304" pitchFamily="18" charset="0"/>
              </a:rPr>
              <a:t>olacão</a:t>
            </a:r>
            <a:r>
              <a:rPr lang="pt-BR" sz="4000" dirty="0">
                <a:effectLst/>
                <a:latin typeface="Montserrat" panose="00000500000000000000" pitchFamily="2" charset="0"/>
                <a:ea typeface="Calibri" panose="020F0502020204030204" pitchFamily="34" charset="0"/>
                <a:cs typeface="Times New Roman" panose="02020603050405020304" pitchFamily="18" charset="0"/>
              </a:rPr>
              <a:t>, Estádio municipal e Ginásio da Vila Amaral.</a:t>
            </a:r>
          </a:p>
          <a:p>
            <a:pPr marL="342900" lvl="0" indent="-342900" algn="just">
              <a:lnSpc>
                <a:spcPct val="107000"/>
              </a:lnSpc>
              <a:buFont typeface="Symbol" panose="05050102010706020507" pitchFamily="18" charset="2"/>
              <a:buChar char=""/>
            </a:pPr>
            <a:endParaRPr lang="pt-BR" sz="4000" dirty="0">
              <a:effectLst/>
              <a:latin typeface="Montserrat" panose="00000500000000000000" pitchFamily="2"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pt-BR" sz="4000" dirty="0">
                <a:effectLst/>
                <a:latin typeface="Montserrat" panose="00000500000000000000" pitchFamily="2" charset="0"/>
                <a:ea typeface="Calibri" panose="020F0502020204030204" pitchFamily="34" charset="0"/>
                <a:cs typeface="Times New Roman" panose="02020603050405020304" pitchFamily="18" charset="0"/>
              </a:rPr>
              <a:t>Instalação de equipamentos de Academia</a:t>
            </a:r>
          </a:p>
          <a:p>
            <a:pPr marL="342900" lvl="0" indent="-342900" algn="just">
              <a:lnSpc>
                <a:spcPct val="107000"/>
              </a:lnSpc>
              <a:buFont typeface="Symbol" panose="05050102010706020507" pitchFamily="18" charset="2"/>
              <a:buChar char=""/>
            </a:pPr>
            <a:endParaRPr lang="pt-BR" sz="4000" dirty="0">
              <a:effectLst/>
              <a:latin typeface="Montserrat" panose="00000500000000000000" pitchFamily="2"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pt-BR" sz="4000" dirty="0">
                <a:effectLst/>
                <a:latin typeface="Montserrat" panose="00000500000000000000" pitchFamily="2" charset="0"/>
                <a:ea typeface="Calibri" panose="020F0502020204030204" pitchFamily="34" charset="0"/>
                <a:cs typeface="Times New Roman" panose="02020603050405020304" pitchFamily="18" charset="0"/>
              </a:rPr>
              <a:t>Ampliação de vestiários no Ginásio </a:t>
            </a:r>
            <a:r>
              <a:rPr lang="pt-BR" sz="4000" dirty="0" err="1">
                <a:latin typeface="Montserrat" panose="00000500000000000000" pitchFamily="2" charset="0"/>
                <a:ea typeface="Calibri" panose="020F0502020204030204" pitchFamily="34" charset="0"/>
                <a:cs typeface="Times New Roman" panose="02020603050405020304" pitchFamily="18" charset="0"/>
              </a:rPr>
              <a:t>P</a:t>
            </a:r>
            <a:r>
              <a:rPr lang="pt-BR" sz="4000" dirty="0" err="1">
                <a:effectLst/>
                <a:latin typeface="Montserrat" panose="00000500000000000000" pitchFamily="2" charset="0"/>
                <a:ea typeface="Calibri" panose="020F0502020204030204" pitchFamily="34" charset="0"/>
                <a:cs typeface="Times New Roman" panose="02020603050405020304" pitchFamily="18" charset="0"/>
              </a:rPr>
              <a:t>olacão</a:t>
            </a:r>
            <a:endParaRPr lang="pt-BR" sz="4000" dirty="0">
              <a:effectLst/>
              <a:latin typeface="Montserrat" panose="00000500000000000000" pitchFamily="2"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endParaRPr lang="pt-BR" sz="4000" dirty="0">
              <a:effectLst/>
              <a:latin typeface="Montserrat" panose="00000500000000000000" pitchFamily="2"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pt-BR" sz="4000" dirty="0">
                <a:effectLst/>
                <a:latin typeface="Montserrat" panose="00000500000000000000" pitchFamily="2" charset="0"/>
                <a:ea typeface="Calibri" panose="020F0502020204030204" pitchFamily="34" charset="0"/>
                <a:cs typeface="Times New Roman" panose="02020603050405020304" pitchFamily="18" charset="0"/>
              </a:rPr>
              <a:t>Vedação de goteiras e troca de telhas translucidas nos Ginásios </a:t>
            </a:r>
            <a:r>
              <a:rPr lang="pt-BR" sz="4000" dirty="0" err="1">
                <a:latin typeface="Montserrat" panose="00000500000000000000" pitchFamily="2" charset="0"/>
                <a:ea typeface="Calibri" panose="020F0502020204030204" pitchFamily="34" charset="0"/>
                <a:cs typeface="Times New Roman" panose="02020603050405020304" pitchFamily="18" charset="0"/>
              </a:rPr>
              <a:t>P</a:t>
            </a:r>
            <a:r>
              <a:rPr lang="pt-BR" sz="4000" dirty="0" err="1">
                <a:effectLst/>
                <a:latin typeface="Montserrat" panose="00000500000000000000" pitchFamily="2" charset="0"/>
                <a:ea typeface="Calibri" panose="020F0502020204030204" pitchFamily="34" charset="0"/>
                <a:cs typeface="Times New Roman" panose="02020603050405020304" pitchFamily="18" charset="0"/>
              </a:rPr>
              <a:t>olacão</a:t>
            </a:r>
            <a:r>
              <a:rPr lang="pt-BR" sz="4000" dirty="0">
                <a:effectLst/>
                <a:latin typeface="Montserrat" panose="00000500000000000000" pitchFamily="2" charset="0"/>
                <a:ea typeface="Calibri" panose="020F0502020204030204" pitchFamily="34" charset="0"/>
                <a:cs typeface="Times New Roman" panose="02020603050405020304" pitchFamily="18" charset="0"/>
              </a:rPr>
              <a:t>, Ginásio </a:t>
            </a:r>
            <a:r>
              <a:rPr lang="pt-BR" sz="4000" dirty="0">
                <a:latin typeface="Montserrat" panose="00000500000000000000" pitchFamily="2" charset="0"/>
                <a:ea typeface="Calibri" panose="020F0502020204030204" pitchFamily="34" charset="0"/>
                <a:cs typeface="Times New Roman" panose="02020603050405020304" pitchFamily="18" charset="0"/>
              </a:rPr>
              <a:t>V</a:t>
            </a:r>
            <a:r>
              <a:rPr lang="pt-BR" sz="4000" dirty="0">
                <a:effectLst/>
                <a:latin typeface="Montserrat" panose="00000500000000000000" pitchFamily="2" charset="0"/>
                <a:ea typeface="Calibri" panose="020F0502020204030204" pitchFamily="34" charset="0"/>
                <a:cs typeface="Times New Roman" panose="02020603050405020304" pitchFamily="18" charset="0"/>
              </a:rPr>
              <a:t>ila </a:t>
            </a:r>
            <a:r>
              <a:rPr lang="pt-BR" sz="4000" dirty="0">
                <a:latin typeface="Montserrat" panose="00000500000000000000" pitchFamily="2" charset="0"/>
                <a:ea typeface="Calibri" panose="020F0502020204030204" pitchFamily="34" charset="0"/>
                <a:cs typeface="Times New Roman" panose="02020603050405020304" pitchFamily="18" charset="0"/>
              </a:rPr>
              <a:t>A</a:t>
            </a:r>
            <a:r>
              <a:rPr lang="pt-BR" sz="4000" dirty="0">
                <a:effectLst/>
                <a:latin typeface="Montserrat" panose="00000500000000000000" pitchFamily="2" charset="0"/>
                <a:ea typeface="Calibri" panose="020F0502020204030204" pitchFamily="34" charset="0"/>
                <a:cs typeface="Times New Roman" panose="02020603050405020304" pitchFamily="18" charset="0"/>
              </a:rPr>
              <a:t>maral e Ginásio </a:t>
            </a:r>
            <a:r>
              <a:rPr lang="pt-BR" sz="4000" dirty="0">
                <a:latin typeface="Montserrat" panose="00000500000000000000" pitchFamily="2" charset="0"/>
                <a:ea typeface="Calibri" panose="020F0502020204030204" pitchFamily="34" charset="0"/>
                <a:cs typeface="Times New Roman" panose="02020603050405020304" pitchFamily="18" charset="0"/>
              </a:rPr>
              <a:t>V</a:t>
            </a:r>
            <a:r>
              <a:rPr lang="pt-BR" sz="4000" dirty="0">
                <a:effectLst/>
                <a:latin typeface="Montserrat" panose="00000500000000000000" pitchFamily="2" charset="0"/>
                <a:ea typeface="Calibri" panose="020F0502020204030204" pitchFamily="34" charset="0"/>
                <a:cs typeface="Times New Roman" panose="02020603050405020304" pitchFamily="18" charset="0"/>
              </a:rPr>
              <a:t>ila </a:t>
            </a:r>
            <a:r>
              <a:rPr lang="pt-BR" sz="4000" dirty="0">
                <a:latin typeface="Montserrat" panose="00000500000000000000" pitchFamily="2" charset="0"/>
                <a:ea typeface="Calibri" panose="020F0502020204030204" pitchFamily="34" charset="0"/>
                <a:cs typeface="Times New Roman" panose="02020603050405020304" pitchFamily="18" charset="0"/>
              </a:rPr>
              <a:t>B</a:t>
            </a:r>
            <a:r>
              <a:rPr lang="pt-BR" sz="4000" dirty="0">
                <a:effectLst/>
                <a:latin typeface="Montserrat" panose="00000500000000000000" pitchFamily="2" charset="0"/>
                <a:ea typeface="Calibri" panose="020F0502020204030204" pitchFamily="34" charset="0"/>
                <a:cs typeface="Times New Roman" panose="02020603050405020304" pitchFamily="18" charset="0"/>
              </a:rPr>
              <a:t>om </a:t>
            </a:r>
            <a:r>
              <a:rPr lang="pt-BR" sz="4000" dirty="0">
                <a:latin typeface="Montserrat" panose="00000500000000000000" pitchFamily="2" charset="0"/>
                <a:ea typeface="Calibri" panose="020F0502020204030204" pitchFamily="34" charset="0"/>
                <a:cs typeface="Times New Roman" panose="02020603050405020304" pitchFamily="18" charset="0"/>
              </a:rPr>
              <a:t>J</a:t>
            </a:r>
            <a:r>
              <a:rPr lang="pt-BR" sz="4000" dirty="0">
                <a:effectLst/>
                <a:latin typeface="Montserrat" panose="00000500000000000000" pitchFamily="2" charset="0"/>
                <a:ea typeface="Calibri" panose="020F0502020204030204" pitchFamily="34" charset="0"/>
                <a:cs typeface="Times New Roman" panose="02020603050405020304" pitchFamily="18" charset="0"/>
              </a:rPr>
              <a:t>esus</a:t>
            </a:r>
          </a:p>
          <a:p>
            <a:pPr marL="457200">
              <a:lnSpc>
                <a:spcPct val="107000"/>
              </a:lnSpc>
              <a:spcAft>
                <a:spcPts val="800"/>
              </a:spcAft>
            </a:pPr>
            <a:r>
              <a:rPr lang="pt-BR" sz="4000" dirty="0">
                <a:effectLst/>
                <a:latin typeface="Montserrat" panose="00000500000000000000" pitchFamily="2" charset="0"/>
                <a:ea typeface="Calibri" panose="020F0502020204030204" pitchFamily="34" charset="0"/>
                <a:cs typeface="Times New Roman" panose="02020603050405020304" pitchFamily="18" charset="0"/>
              </a:rPr>
              <a:t> </a:t>
            </a:r>
          </a:p>
        </p:txBody>
      </p:sp>
      <p:pic>
        <p:nvPicPr>
          <p:cNvPr id="17" name="Espaço Reservado para Imagem 16">
            <a:extLst>
              <a:ext uri="{FF2B5EF4-FFF2-40B4-BE49-F238E27FC236}">
                <a16:creationId xmlns:a16="http://schemas.microsoft.com/office/drawing/2014/main" id="{A71B3862-823F-4C82-A619-A69F3CA168E2}"/>
              </a:ext>
            </a:extLst>
          </p:cNvPr>
          <p:cNvPicPr>
            <a:picLocks noGrp="1" noChangeAspect="1"/>
          </p:cNvPicPr>
          <p:nvPr>
            <p:ph type="pic" sz="quarter" idx="10"/>
          </p:nvPr>
        </p:nvPicPr>
        <p:blipFill>
          <a:blip r:embed="rId2"/>
          <a:srcRect l="13182" r="13182"/>
          <a:stretch>
            <a:fillRect/>
          </a:stretch>
        </p:blipFill>
        <p:spPr>
          <a:xfrm>
            <a:off x="358775" y="2828089"/>
            <a:ext cx="8402638" cy="8534400"/>
          </a:xfrm>
        </p:spPr>
      </p:pic>
    </p:spTree>
    <p:extLst>
      <p:ext uri="{BB962C8B-B14F-4D97-AF65-F5344CB8AC3E}">
        <p14:creationId xmlns:p14="http://schemas.microsoft.com/office/powerpoint/2010/main" val="23350617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ound Diagonal Corner Rectangle 22">
            <a:extLst>
              <a:ext uri="{FF2B5EF4-FFF2-40B4-BE49-F238E27FC236}">
                <a16:creationId xmlns:a16="http://schemas.microsoft.com/office/drawing/2014/main" id="{09835B4D-1D17-E241-BF51-80601C0587D5}"/>
              </a:ext>
            </a:extLst>
          </p:cNvPr>
          <p:cNvSpPr/>
          <p:nvPr/>
        </p:nvSpPr>
        <p:spPr>
          <a:xfrm>
            <a:off x="18228550" y="7794046"/>
            <a:ext cx="5518433" cy="553218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pic>
        <p:nvPicPr>
          <p:cNvPr id="11" name="Espaço Reservado para Imagem 10">
            <a:extLst>
              <a:ext uri="{FF2B5EF4-FFF2-40B4-BE49-F238E27FC236}">
                <a16:creationId xmlns:a16="http://schemas.microsoft.com/office/drawing/2014/main" id="{09313E7D-AE83-4544-A512-119FA6597801}"/>
              </a:ext>
            </a:extLst>
          </p:cNvPr>
          <p:cNvPicPr>
            <a:picLocks noGrp="1" noChangeAspect="1"/>
          </p:cNvPicPr>
          <p:nvPr>
            <p:ph type="pic" sz="quarter" idx="10"/>
          </p:nvPr>
        </p:nvPicPr>
        <p:blipFill>
          <a:blip r:embed="rId2"/>
          <a:srcRect l="19452" r="19452"/>
          <a:stretch>
            <a:fillRect/>
          </a:stretch>
        </p:blipFill>
        <p:spPr>
          <a:xfrm>
            <a:off x="15312400" y="6036367"/>
            <a:ext cx="6749523" cy="7373581"/>
          </a:xfrm>
        </p:spPr>
      </p:pic>
      <p:pic>
        <p:nvPicPr>
          <p:cNvPr id="9" name="Espaço Reservado para Imagem 8">
            <a:extLst>
              <a:ext uri="{FF2B5EF4-FFF2-40B4-BE49-F238E27FC236}">
                <a16:creationId xmlns:a16="http://schemas.microsoft.com/office/drawing/2014/main" id="{689C3235-57E2-42C9-A2A8-90F29BD9A675}"/>
              </a:ext>
            </a:extLst>
          </p:cNvPr>
          <p:cNvPicPr>
            <a:picLocks noGrp="1" noChangeAspect="1"/>
          </p:cNvPicPr>
          <p:nvPr>
            <p:ph type="pic" sz="quarter" idx="11"/>
          </p:nvPr>
        </p:nvPicPr>
        <p:blipFill>
          <a:blip r:embed="rId3"/>
          <a:srcRect l="16701" r="16701"/>
          <a:stretch/>
        </p:blipFill>
        <p:spPr>
          <a:xfrm>
            <a:off x="18284115" y="408201"/>
            <a:ext cx="5530850" cy="5530850"/>
          </a:xfrm>
        </p:spPr>
      </p:pic>
      <p:sp>
        <p:nvSpPr>
          <p:cNvPr id="4" name="TextBox 3">
            <a:extLst>
              <a:ext uri="{FF2B5EF4-FFF2-40B4-BE49-F238E27FC236}">
                <a16:creationId xmlns:a16="http://schemas.microsoft.com/office/drawing/2014/main" id="{DC65106C-D3C6-644E-B4A8-DBDDA59E888D}"/>
              </a:ext>
            </a:extLst>
          </p:cNvPr>
          <p:cNvSpPr txBox="1"/>
          <p:nvPr/>
        </p:nvSpPr>
        <p:spPr>
          <a:xfrm>
            <a:off x="295937" y="0"/>
            <a:ext cx="15600555" cy="4370427"/>
          </a:xfrm>
          <a:prstGeom prst="rect">
            <a:avLst/>
          </a:prstGeom>
          <a:noFill/>
        </p:spPr>
        <p:txBody>
          <a:bodyPr wrap="square" rtlCol="0">
            <a:spAutoFit/>
          </a:bodyPr>
          <a:lstStyle/>
          <a:p>
            <a:r>
              <a:rPr lang="en-ID" sz="6600" b="1" spc="300" dirty="0">
                <a:solidFill>
                  <a:srgbClr val="016399"/>
                </a:solidFill>
                <a:latin typeface="Montserrat Black" panose="00000A00000000000000" pitchFamily="2" charset="0"/>
                <a:ea typeface="Open Sans" panose="020B0606030504020204" pitchFamily="34" charset="0"/>
                <a:cs typeface="Poppins" pitchFamily="2" charset="77"/>
              </a:rPr>
              <a:t>SECRETARIA DE INDÚSTRIA, COMÉRCIO, TURISMO, </a:t>
            </a:r>
          </a:p>
          <a:p>
            <a:r>
              <a:rPr lang="en-ID" sz="6600" b="1" spc="300" dirty="0">
                <a:solidFill>
                  <a:srgbClr val="016399"/>
                </a:solidFill>
                <a:latin typeface="Montserrat Black" panose="00000A00000000000000" pitchFamily="2" charset="0"/>
                <a:ea typeface="Open Sans" panose="020B0606030504020204" pitchFamily="34" charset="0"/>
                <a:cs typeface="Poppins" pitchFamily="2" charset="77"/>
              </a:rPr>
              <a:t>CIÊNCIA E TECNOLOGIA </a:t>
            </a:r>
          </a:p>
          <a:p>
            <a:endParaRPr lang="en-ID" sz="8000" b="1" spc="300" dirty="0">
              <a:solidFill>
                <a:srgbClr val="016399"/>
              </a:solidFill>
              <a:latin typeface="Montserrat Black" panose="00000A00000000000000" pitchFamily="2" charset="0"/>
              <a:ea typeface="Open Sans" panose="020B0606030504020204" pitchFamily="34" charset="0"/>
              <a:cs typeface="Poppins" pitchFamily="2" charset="77"/>
            </a:endParaRPr>
          </a:p>
        </p:txBody>
      </p:sp>
      <p:sp>
        <p:nvSpPr>
          <p:cNvPr id="5" name="TextBox 4">
            <a:extLst>
              <a:ext uri="{FF2B5EF4-FFF2-40B4-BE49-F238E27FC236}">
                <a16:creationId xmlns:a16="http://schemas.microsoft.com/office/drawing/2014/main" id="{67989A06-1B2E-AF40-9790-98E0E44F2BB9}"/>
              </a:ext>
            </a:extLst>
          </p:cNvPr>
          <p:cNvSpPr txBox="1"/>
          <p:nvPr/>
        </p:nvSpPr>
        <p:spPr>
          <a:xfrm>
            <a:off x="1812767" y="4092337"/>
            <a:ext cx="8738002" cy="1671176"/>
          </a:xfrm>
          <a:prstGeom prst="rect">
            <a:avLst/>
          </a:prstGeom>
          <a:noFill/>
        </p:spPr>
        <p:txBody>
          <a:bodyPr wrap="square" rtlCol="0">
            <a:spAutoFit/>
          </a:bodyPr>
          <a:lstStyle/>
          <a:p>
            <a:endParaRPr lang="en-ID" sz="9600" b="1" spc="300" dirty="0">
              <a:solidFill>
                <a:schemeClr val="accent1"/>
              </a:solidFill>
              <a:latin typeface="Poppins" pitchFamily="2" charset="77"/>
              <a:ea typeface="Open Sans" panose="020B0606030504020204" pitchFamily="34" charset="0"/>
              <a:cs typeface="Poppins" pitchFamily="2" charset="77"/>
            </a:endParaRPr>
          </a:p>
        </p:txBody>
      </p:sp>
      <p:sp>
        <p:nvSpPr>
          <p:cNvPr id="14" name="TextBox 13">
            <a:extLst>
              <a:ext uri="{FF2B5EF4-FFF2-40B4-BE49-F238E27FC236}">
                <a16:creationId xmlns:a16="http://schemas.microsoft.com/office/drawing/2014/main" id="{53E10C86-F7B6-FB4E-8CE9-0B2181D2CF81}"/>
              </a:ext>
            </a:extLst>
          </p:cNvPr>
          <p:cNvSpPr txBox="1"/>
          <p:nvPr/>
        </p:nvSpPr>
        <p:spPr>
          <a:xfrm>
            <a:off x="-88132" y="3110733"/>
            <a:ext cx="13192567" cy="11321241"/>
          </a:xfrm>
          <a:prstGeom prst="rect">
            <a:avLst/>
          </a:prstGeom>
          <a:noFill/>
        </p:spPr>
        <p:txBody>
          <a:bodyPr wrap="square" rtlCol="0">
            <a:spAutoFit/>
          </a:bodyPr>
          <a:lstStyle/>
          <a:p>
            <a:pPr marL="457200" algn="just">
              <a:lnSpc>
                <a:spcPct val="107000"/>
              </a:lnSpc>
            </a:pPr>
            <a:r>
              <a:rPr lang="pt-BR" sz="3600" dirty="0">
                <a:effectLst/>
                <a:latin typeface="Montserrat" panose="00000500000000000000" pitchFamily="2" charset="0"/>
                <a:ea typeface="Calibri" panose="020F0502020204030204" pitchFamily="34" charset="0"/>
                <a:cs typeface="Times New Roman" panose="02020603050405020304" pitchFamily="18" charset="0"/>
              </a:rPr>
              <a:t>1- Montagem dos Ambulatórios Avançados para Tratamento do COVID 19 (Interlocução com Petrobras, doação de cilindros de oxigênio e instalação dos leitos)</a:t>
            </a:r>
          </a:p>
          <a:p>
            <a:pPr marL="457200" algn="just">
              <a:lnSpc>
                <a:spcPct val="107000"/>
              </a:lnSpc>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t>
            </a:r>
          </a:p>
          <a:p>
            <a:pPr marL="457200" algn="just">
              <a:lnSpc>
                <a:spcPct val="107000"/>
              </a:lnSpc>
            </a:pPr>
            <a:r>
              <a:rPr lang="pt-BR" sz="3600" dirty="0">
                <a:effectLst/>
                <a:latin typeface="Montserrat" panose="00000500000000000000" pitchFamily="2" charset="0"/>
                <a:ea typeface="Calibri" panose="020F0502020204030204" pitchFamily="34" charset="0"/>
                <a:cs typeface="Times New Roman" panose="02020603050405020304" pitchFamily="18" charset="0"/>
              </a:rPr>
              <a:t>2- Instalação do grupo de Logística Caixinhas</a:t>
            </a:r>
          </a:p>
          <a:p>
            <a:pPr marL="457200" algn="just">
              <a:lnSpc>
                <a:spcPct val="107000"/>
              </a:lnSpc>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t>
            </a:r>
          </a:p>
          <a:p>
            <a:pPr marL="457200" algn="just">
              <a:lnSpc>
                <a:spcPct val="107000"/>
              </a:lnSpc>
            </a:pPr>
            <a:r>
              <a:rPr lang="pt-BR" sz="3600" dirty="0">
                <a:effectLst/>
                <a:latin typeface="Montserrat" panose="00000500000000000000" pitchFamily="2" charset="0"/>
                <a:ea typeface="Calibri" panose="020F0502020204030204" pitchFamily="34" charset="0"/>
                <a:cs typeface="Times New Roman" panose="02020603050405020304" pitchFamily="18" charset="0"/>
              </a:rPr>
              <a:t>3- Início da nova modalidade de atendimento da sala do empreendedor, (contrato anual R$ 8.000,00 para custo Zero com ampliação dos serviços de MEI), média de 230 atendimento por mês </a:t>
            </a:r>
          </a:p>
          <a:p>
            <a:pPr marL="457200" algn="just">
              <a:lnSpc>
                <a:spcPct val="107000"/>
              </a:lnSpc>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t>
            </a:r>
          </a:p>
          <a:p>
            <a:pPr marL="457200" algn="just">
              <a:lnSpc>
                <a:spcPct val="107000"/>
              </a:lnSpc>
            </a:pPr>
            <a:r>
              <a:rPr lang="pt-BR" sz="3600" dirty="0">
                <a:effectLst/>
                <a:latin typeface="Montserrat" panose="00000500000000000000" pitchFamily="2" charset="0"/>
                <a:ea typeface="Calibri" panose="020F0502020204030204" pitchFamily="34" charset="0"/>
                <a:cs typeface="Times New Roman" panose="02020603050405020304" pitchFamily="18" charset="0"/>
              </a:rPr>
              <a:t>4- Nova linha de atendimento on-line do Procon-Fale com o Procon São Mateus do Sul - 170 atendimentos por mês </a:t>
            </a:r>
          </a:p>
          <a:p>
            <a:pPr marL="457200" algn="just">
              <a:lnSpc>
                <a:spcPct val="107000"/>
              </a:lnSpc>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t>
            </a:r>
          </a:p>
          <a:p>
            <a:pPr marL="457200" algn="just">
              <a:lnSpc>
                <a:spcPct val="107000"/>
              </a:lnSpc>
            </a:pPr>
            <a:r>
              <a:rPr lang="pt-BR" sz="3600" dirty="0">
                <a:effectLst/>
                <a:latin typeface="Montserrat" panose="00000500000000000000" pitchFamily="2" charset="0"/>
                <a:ea typeface="Calibri" panose="020F0502020204030204" pitchFamily="34" charset="0"/>
                <a:cs typeface="Times New Roman" panose="02020603050405020304" pitchFamily="18" charset="0"/>
              </a:rPr>
              <a:t>5- Contratação e implantação do curso de Formação de Mecânico Industrial e Montador de Andaime para a Comunidade em Vulnerabilidade Sócio econômica;</a:t>
            </a:r>
          </a:p>
          <a:p>
            <a:pPr marL="457200">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t>
            </a:r>
          </a:p>
        </p:txBody>
      </p:sp>
      <p:sp>
        <p:nvSpPr>
          <p:cNvPr id="16" name="TextBox 15">
            <a:extLst>
              <a:ext uri="{FF2B5EF4-FFF2-40B4-BE49-F238E27FC236}">
                <a16:creationId xmlns:a16="http://schemas.microsoft.com/office/drawing/2014/main" id="{50B86C0D-76B5-C44C-A56D-DAF903B7BCEC}"/>
              </a:ext>
            </a:extLst>
          </p:cNvPr>
          <p:cNvSpPr txBox="1"/>
          <p:nvPr/>
        </p:nvSpPr>
        <p:spPr>
          <a:xfrm>
            <a:off x="2499514" y="6036367"/>
            <a:ext cx="7358609" cy="646331"/>
          </a:xfrm>
          <a:prstGeom prst="rect">
            <a:avLst/>
          </a:prstGeom>
          <a:noFill/>
        </p:spPr>
        <p:txBody>
          <a:bodyPr wrap="square" rtlCol="0">
            <a:spAutoFit/>
          </a:bodyPr>
          <a:lstStyle/>
          <a:p>
            <a:endParaRPr lang="en-ID" sz="3600" b="1" spc="300" dirty="0">
              <a:solidFill>
                <a:schemeClr val="accent1"/>
              </a:solidFill>
              <a:latin typeface="Poppins" pitchFamily="2" charset="77"/>
              <a:ea typeface="Open Sans" panose="020B0606030504020204" pitchFamily="34" charset="0"/>
              <a:cs typeface="Poppins" pitchFamily="2" charset="77"/>
            </a:endParaRPr>
          </a:p>
        </p:txBody>
      </p:sp>
      <p:sp>
        <p:nvSpPr>
          <p:cNvPr id="24" name="TextBox 23">
            <a:extLst>
              <a:ext uri="{FF2B5EF4-FFF2-40B4-BE49-F238E27FC236}">
                <a16:creationId xmlns:a16="http://schemas.microsoft.com/office/drawing/2014/main" id="{831F34AC-9A6D-DE41-A638-48DC3AD37A21}"/>
              </a:ext>
            </a:extLst>
          </p:cNvPr>
          <p:cNvSpPr txBox="1"/>
          <p:nvPr/>
        </p:nvSpPr>
        <p:spPr>
          <a:xfrm>
            <a:off x="10098430" y="8629965"/>
            <a:ext cx="4172654" cy="567463"/>
          </a:xfrm>
          <a:prstGeom prst="rect">
            <a:avLst/>
          </a:prstGeom>
          <a:noFill/>
        </p:spPr>
        <p:txBody>
          <a:bodyPr wrap="square" rtlCol="0">
            <a:spAutoFit/>
          </a:bodyPr>
          <a:lstStyle/>
          <a:p>
            <a:pPr algn="ctr">
              <a:lnSpc>
                <a:spcPct val="200000"/>
              </a:lnSpc>
            </a:pPr>
            <a:endParaRPr lang="en-ID"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9" name="Espaço Reservado para Imagem 8">
            <a:extLst>
              <a:ext uri="{FF2B5EF4-FFF2-40B4-BE49-F238E27FC236}">
                <a16:creationId xmlns:a16="http://schemas.microsoft.com/office/drawing/2014/main" id="{AC2D8473-7873-4D42-82DA-CA4CF343714E}"/>
              </a:ext>
            </a:extLst>
          </p:cNvPr>
          <p:cNvPicPr>
            <a:picLocks noChangeAspect="1"/>
          </p:cNvPicPr>
          <p:nvPr/>
        </p:nvPicPr>
        <p:blipFill>
          <a:blip r:embed="rId4"/>
          <a:srcRect l="18756" r="18756"/>
          <a:stretch/>
        </p:blipFill>
        <p:spPr>
          <a:xfrm>
            <a:off x="13233534" y="1621911"/>
            <a:ext cx="4870923" cy="4699063"/>
          </a:xfrm>
          <a:custGeom>
            <a:avLst/>
            <a:gdLst>
              <a:gd name="connsiteX0" fmla="*/ 921906 w 5531326"/>
              <a:gd name="connsiteY0" fmla="*/ 0 h 5531326"/>
              <a:gd name="connsiteX1" fmla="*/ 5531326 w 5531326"/>
              <a:gd name="connsiteY1" fmla="*/ 0 h 5531326"/>
              <a:gd name="connsiteX2" fmla="*/ 5531326 w 5531326"/>
              <a:gd name="connsiteY2" fmla="*/ 4609420 h 5531326"/>
              <a:gd name="connsiteX3" fmla="*/ 4609420 w 5531326"/>
              <a:gd name="connsiteY3" fmla="*/ 5531326 h 5531326"/>
              <a:gd name="connsiteX4" fmla="*/ 0 w 5531326"/>
              <a:gd name="connsiteY4" fmla="*/ 5531326 h 5531326"/>
              <a:gd name="connsiteX5" fmla="*/ 0 w 5531326"/>
              <a:gd name="connsiteY5" fmla="*/ 921906 h 5531326"/>
              <a:gd name="connsiteX6" fmla="*/ 921906 w 5531326"/>
              <a:gd name="connsiteY6" fmla="*/ 0 h 553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1326" h="5531326">
                <a:moveTo>
                  <a:pt x="921906" y="0"/>
                </a:moveTo>
                <a:lnTo>
                  <a:pt x="5531326" y="0"/>
                </a:lnTo>
                <a:lnTo>
                  <a:pt x="5531326" y="4609420"/>
                </a:lnTo>
                <a:cubicBezTo>
                  <a:pt x="5531326" y="5118575"/>
                  <a:pt x="5118575" y="5531326"/>
                  <a:pt x="4609420" y="5531326"/>
                </a:cubicBezTo>
                <a:lnTo>
                  <a:pt x="0" y="5531326"/>
                </a:lnTo>
                <a:lnTo>
                  <a:pt x="0" y="921906"/>
                </a:lnTo>
                <a:cubicBezTo>
                  <a:pt x="0" y="412751"/>
                  <a:pt x="412751" y="0"/>
                  <a:pt x="921906" y="0"/>
                </a:cubicBezTo>
                <a:close/>
              </a:path>
            </a:pathLst>
          </a:custGeom>
        </p:spPr>
      </p:pic>
    </p:spTree>
    <p:extLst>
      <p:ext uri="{BB962C8B-B14F-4D97-AF65-F5344CB8AC3E}">
        <p14:creationId xmlns:p14="http://schemas.microsoft.com/office/powerpoint/2010/main" val="18797278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a:extLst>
              <a:ext uri="{FF2B5EF4-FFF2-40B4-BE49-F238E27FC236}">
                <a16:creationId xmlns:a16="http://schemas.microsoft.com/office/drawing/2014/main" id="{19270EA2-86B6-654A-BE69-080F28AE1CB2}"/>
              </a:ext>
            </a:extLst>
          </p:cNvPr>
          <p:cNvSpPr/>
          <p:nvPr/>
        </p:nvSpPr>
        <p:spPr>
          <a:xfrm rot="5400000">
            <a:off x="-43543" y="0"/>
            <a:ext cx="6270171"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6" name="TextBox 5">
            <a:extLst>
              <a:ext uri="{FF2B5EF4-FFF2-40B4-BE49-F238E27FC236}">
                <a16:creationId xmlns:a16="http://schemas.microsoft.com/office/drawing/2014/main" id="{BEBCF71E-8CA9-5445-A82C-828F39774DF2}"/>
              </a:ext>
            </a:extLst>
          </p:cNvPr>
          <p:cNvSpPr txBox="1"/>
          <p:nvPr/>
        </p:nvSpPr>
        <p:spPr>
          <a:xfrm>
            <a:off x="8190093" y="596444"/>
            <a:ext cx="9136614" cy="5521512"/>
          </a:xfrm>
          <a:prstGeom prst="rect">
            <a:avLst/>
          </a:prstGeom>
          <a:noFill/>
        </p:spPr>
        <p:txBody>
          <a:bodyPr wrap="square" rtlCol="0">
            <a:spAutoFit/>
          </a:bodyPr>
          <a:lstStyle/>
          <a:p>
            <a:pPr marL="457200" algn="just">
              <a:lnSpc>
                <a:spcPct val="107000"/>
              </a:lnSpc>
            </a:pPr>
            <a:r>
              <a:rPr lang="pt-BR" sz="4000" dirty="0">
                <a:effectLst/>
                <a:latin typeface="Montserrat" panose="00000500000000000000" pitchFamily="2" charset="0"/>
                <a:ea typeface="Calibri" panose="020F0502020204030204" pitchFamily="34" charset="0"/>
                <a:cs typeface="Times New Roman" panose="02020603050405020304" pitchFamily="18" charset="0"/>
              </a:rPr>
              <a:t>5 - Contratação e implantação do curso de Formação de Mecânico Industrial e Montador de Andaime para a Comunidade em Vulnerabilidade Sócio econômica;</a:t>
            </a:r>
          </a:p>
          <a:p>
            <a:endParaRPr lang="en-ID" sz="9600" spc="300" dirty="0">
              <a:solidFill>
                <a:schemeClr val="accent1"/>
              </a:solidFill>
              <a:latin typeface="Montserrat" panose="00000500000000000000" pitchFamily="2" charset="0"/>
              <a:ea typeface="Open Sans" panose="020B0606030504020204" pitchFamily="34" charset="0"/>
              <a:cs typeface="Poppins" pitchFamily="2" charset="77"/>
            </a:endParaRPr>
          </a:p>
        </p:txBody>
      </p:sp>
      <p:sp>
        <p:nvSpPr>
          <p:cNvPr id="14" name="Slide Number Placeholder 6">
            <a:extLst>
              <a:ext uri="{FF2B5EF4-FFF2-40B4-BE49-F238E27FC236}">
                <a16:creationId xmlns:a16="http://schemas.microsoft.com/office/drawing/2014/main" id="{05173E35-9411-4448-BB27-49DDAD30617C}"/>
              </a:ext>
            </a:extLst>
          </p:cNvPr>
          <p:cNvSpPr txBox="1">
            <a:spLocks/>
          </p:cNvSpPr>
          <p:nvPr/>
        </p:nvSpPr>
        <p:spPr>
          <a:xfrm>
            <a:off x="19885685" y="1714309"/>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2400" b="1" spc="300" dirty="0">
              <a:solidFill>
                <a:schemeClr val="accent1"/>
              </a:solidFill>
              <a:latin typeface="Poppins" pitchFamily="2" charset="77"/>
              <a:cs typeface="Poppins" pitchFamily="2" charset="77"/>
            </a:endParaRPr>
          </a:p>
        </p:txBody>
      </p:sp>
      <p:pic>
        <p:nvPicPr>
          <p:cNvPr id="4" name="Espaço Reservado para Imagem 3">
            <a:extLst>
              <a:ext uri="{FF2B5EF4-FFF2-40B4-BE49-F238E27FC236}">
                <a16:creationId xmlns:a16="http://schemas.microsoft.com/office/drawing/2014/main" id="{EF57880E-97A0-4E9A-B376-C33CDCE15CC2}"/>
              </a:ext>
            </a:extLst>
          </p:cNvPr>
          <p:cNvPicPr>
            <a:picLocks noGrp="1" noChangeAspect="1"/>
          </p:cNvPicPr>
          <p:nvPr>
            <p:ph type="pic" sz="quarter" idx="10"/>
          </p:nvPr>
        </p:nvPicPr>
        <p:blipFill>
          <a:blip r:embed="rId2"/>
          <a:srcRect l="12824" r="12824"/>
          <a:stretch>
            <a:fillRect/>
          </a:stretch>
        </p:blipFill>
        <p:spPr>
          <a:xfrm>
            <a:off x="996289" y="230188"/>
            <a:ext cx="7000875" cy="6270625"/>
          </a:xfrm>
        </p:spPr>
      </p:pic>
      <p:sp>
        <p:nvSpPr>
          <p:cNvPr id="18" name="CaixaDeTexto 17">
            <a:extLst>
              <a:ext uri="{FF2B5EF4-FFF2-40B4-BE49-F238E27FC236}">
                <a16:creationId xmlns:a16="http://schemas.microsoft.com/office/drawing/2014/main" id="{747897E5-2301-4588-8ECF-6E3F28F5E960}"/>
              </a:ext>
            </a:extLst>
          </p:cNvPr>
          <p:cNvSpPr txBox="1"/>
          <p:nvPr/>
        </p:nvSpPr>
        <p:spPr>
          <a:xfrm>
            <a:off x="375139" y="6867069"/>
            <a:ext cx="9529737" cy="6640857"/>
          </a:xfrm>
          <a:prstGeom prst="rect">
            <a:avLst/>
          </a:prstGeom>
          <a:noFill/>
        </p:spPr>
        <p:txBody>
          <a:bodyPr wrap="square">
            <a:spAutoFit/>
          </a:bodyPr>
          <a:lstStyle/>
          <a:p>
            <a:pPr marL="457200" algn="just">
              <a:lnSpc>
                <a:spcPct val="107000"/>
              </a:lnSpc>
            </a:pPr>
            <a:r>
              <a:rPr lang="pt-BR" sz="4000" dirty="0">
                <a:effectLst/>
                <a:latin typeface="Montserrat" panose="00000500000000000000" pitchFamily="2" charset="0"/>
                <a:ea typeface="Calibri" panose="020F0502020204030204" pitchFamily="34" charset="0"/>
                <a:cs typeface="Times New Roman" panose="02020603050405020304" pitchFamily="18" charset="0"/>
              </a:rPr>
              <a:t>6 - Contratação e Implantação do curso de Formação de Costureiras, Panificação e Mecânico de Motocicletas (194 vagas) para a Comunidade em Vulnerabilidade Sócio econômica</a:t>
            </a:r>
          </a:p>
          <a:p>
            <a:pPr marL="457200" algn="just">
              <a:lnSpc>
                <a:spcPct val="107000"/>
              </a:lnSpc>
            </a:pPr>
            <a:r>
              <a:rPr lang="pt-BR" sz="4000" dirty="0">
                <a:effectLst/>
                <a:latin typeface="Montserrat" panose="00000500000000000000" pitchFamily="2" charset="0"/>
                <a:ea typeface="Calibri" panose="020F0502020204030204" pitchFamily="34" charset="0"/>
                <a:cs typeface="Times New Roman" panose="02020603050405020304" pitchFamily="18" charset="0"/>
              </a:rPr>
              <a:t> </a:t>
            </a:r>
          </a:p>
          <a:p>
            <a:pPr marL="457200" algn="just">
              <a:lnSpc>
                <a:spcPct val="107000"/>
              </a:lnSpc>
              <a:spcAft>
                <a:spcPts val="800"/>
              </a:spcAft>
            </a:pPr>
            <a:r>
              <a:rPr lang="pt-BR" sz="4000" dirty="0">
                <a:effectLst/>
                <a:latin typeface="Montserrat" panose="00000500000000000000" pitchFamily="2" charset="0"/>
                <a:ea typeface="Calibri" panose="020F0502020204030204" pitchFamily="34" charset="0"/>
                <a:cs typeface="Times New Roman" panose="02020603050405020304" pitchFamily="18" charset="0"/>
              </a:rPr>
              <a:t>7-Elaboração do projeto para implantação do Instituto Federal do Paraná em São Mateus do Sul</a:t>
            </a:r>
          </a:p>
        </p:txBody>
      </p:sp>
      <p:pic>
        <p:nvPicPr>
          <p:cNvPr id="20" name="Espaço Reservado para Imagem 8">
            <a:extLst>
              <a:ext uri="{FF2B5EF4-FFF2-40B4-BE49-F238E27FC236}">
                <a16:creationId xmlns:a16="http://schemas.microsoft.com/office/drawing/2014/main" id="{6B41CF70-26BC-450B-8FDE-F4CF6C34C7E2}"/>
              </a:ext>
            </a:extLst>
          </p:cNvPr>
          <p:cNvPicPr>
            <a:picLocks noChangeAspect="1"/>
          </p:cNvPicPr>
          <p:nvPr/>
        </p:nvPicPr>
        <p:blipFill>
          <a:blip r:embed="rId3"/>
          <a:srcRect/>
          <a:stretch/>
        </p:blipFill>
        <p:spPr>
          <a:xfrm>
            <a:off x="11804222" y="4275233"/>
            <a:ext cx="5530850" cy="5530850"/>
          </a:xfrm>
          <a:custGeom>
            <a:avLst/>
            <a:gdLst>
              <a:gd name="connsiteX0" fmla="*/ 921906 w 5531326"/>
              <a:gd name="connsiteY0" fmla="*/ 0 h 5531326"/>
              <a:gd name="connsiteX1" fmla="*/ 5531326 w 5531326"/>
              <a:gd name="connsiteY1" fmla="*/ 0 h 5531326"/>
              <a:gd name="connsiteX2" fmla="*/ 5531326 w 5531326"/>
              <a:gd name="connsiteY2" fmla="*/ 4609420 h 5531326"/>
              <a:gd name="connsiteX3" fmla="*/ 4609420 w 5531326"/>
              <a:gd name="connsiteY3" fmla="*/ 5531326 h 5531326"/>
              <a:gd name="connsiteX4" fmla="*/ 0 w 5531326"/>
              <a:gd name="connsiteY4" fmla="*/ 5531326 h 5531326"/>
              <a:gd name="connsiteX5" fmla="*/ 0 w 5531326"/>
              <a:gd name="connsiteY5" fmla="*/ 921906 h 5531326"/>
              <a:gd name="connsiteX6" fmla="*/ 921906 w 5531326"/>
              <a:gd name="connsiteY6" fmla="*/ 0 h 553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1326" h="5531326">
                <a:moveTo>
                  <a:pt x="921906" y="0"/>
                </a:moveTo>
                <a:lnTo>
                  <a:pt x="5531326" y="0"/>
                </a:lnTo>
                <a:lnTo>
                  <a:pt x="5531326" y="4609420"/>
                </a:lnTo>
                <a:cubicBezTo>
                  <a:pt x="5531326" y="5118575"/>
                  <a:pt x="5118575" y="5531326"/>
                  <a:pt x="4609420" y="5531326"/>
                </a:cubicBezTo>
                <a:lnTo>
                  <a:pt x="0" y="5531326"/>
                </a:lnTo>
                <a:lnTo>
                  <a:pt x="0" y="921906"/>
                </a:lnTo>
                <a:cubicBezTo>
                  <a:pt x="0" y="412751"/>
                  <a:pt x="412751" y="0"/>
                  <a:pt x="921906" y="0"/>
                </a:cubicBezTo>
                <a:close/>
              </a:path>
            </a:pathLst>
          </a:custGeom>
        </p:spPr>
      </p:pic>
      <p:pic>
        <p:nvPicPr>
          <p:cNvPr id="21" name="Espaço Reservado para Imagem 8">
            <a:extLst>
              <a:ext uri="{FF2B5EF4-FFF2-40B4-BE49-F238E27FC236}">
                <a16:creationId xmlns:a16="http://schemas.microsoft.com/office/drawing/2014/main" id="{C24D3B12-DC8E-4D60-B037-98C009A0A784}"/>
              </a:ext>
            </a:extLst>
          </p:cNvPr>
          <p:cNvPicPr>
            <a:picLocks noChangeAspect="1"/>
          </p:cNvPicPr>
          <p:nvPr/>
        </p:nvPicPr>
        <p:blipFill>
          <a:blip r:embed="rId4"/>
          <a:srcRect l="16883" r="16883"/>
          <a:stretch/>
        </p:blipFill>
        <p:spPr>
          <a:xfrm>
            <a:off x="17900449" y="79063"/>
            <a:ext cx="6344634" cy="6344634"/>
          </a:xfrm>
          <a:custGeom>
            <a:avLst/>
            <a:gdLst>
              <a:gd name="connsiteX0" fmla="*/ 921906 w 5531326"/>
              <a:gd name="connsiteY0" fmla="*/ 0 h 5531326"/>
              <a:gd name="connsiteX1" fmla="*/ 5531326 w 5531326"/>
              <a:gd name="connsiteY1" fmla="*/ 0 h 5531326"/>
              <a:gd name="connsiteX2" fmla="*/ 5531326 w 5531326"/>
              <a:gd name="connsiteY2" fmla="*/ 4609420 h 5531326"/>
              <a:gd name="connsiteX3" fmla="*/ 4609420 w 5531326"/>
              <a:gd name="connsiteY3" fmla="*/ 5531326 h 5531326"/>
              <a:gd name="connsiteX4" fmla="*/ 0 w 5531326"/>
              <a:gd name="connsiteY4" fmla="*/ 5531326 h 5531326"/>
              <a:gd name="connsiteX5" fmla="*/ 0 w 5531326"/>
              <a:gd name="connsiteY5" fmla="*/ 921906 h 5531326"/>
              <a:gd name="connsiteX6" fmla="*/ 921906 w 5531326"/>
              <a:gd name="connsiteY6" fmla="*/ 0 h 553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1326" h="5531326">
                <a:moveTo>
                  <a:pt x="921906" y="0"/>
                </a:moveTo>
                <a:lnTo>
                  <a:pt x="5531326" y="0"/>
                </a:lnTo>
                <a:lnTo>
                  <a:pt x="5531326" y="4609420"/>
                </a:lnTo>
                <a:cubicBezTo>
                  <a:pt x="5531326" y="5118575"/>
                  <a:pt x="5118575" y="5531326"/>
                  <a:pt x="4609420" y="5531326"/>
                </a:cubicBezTo>
                <a:lnTo>
                  <a:pt x="0" y="5531326"/>
                </a:lnTo>
                <a:lnTo>
                  <a:pt x="0" y="921906"/>
                </a:lnTo>
                <a:cubicBezTo>
                  <a:pt x="0" y="412751"/>
                  <a:pt x="412751" y="0"/>
                  <a:pt x="921906" y="0"/>
                </a:cubicBezTo>
                <a:close/>
              </a:path>
            </a:pathLst>
          </a:custGeom>
        </p:spPr>
      </p:pic>
      <p:pic>
        <p:nvPicPr>
          <p:cNvPr id="22" name="Espaço Reservado para Imagem 8">
            <a:extLst>
              <a:ext uri="{FF2B5EF4-FFF2-40B4-BE49-F238E27FC236}">
                <a16:creationId xmlns:a16="http://schemas.microsoft.com/office/drawing/2014/main" id="{2B922250-0989-4972-AA3F-C09C4DBC0817}"/>
              </a:ext>
            </a:extLst>
          </p:cNvPr>
          <p:cNvPicPr>
            <a:picLocks noChangeAspect="1"/>
          </p:cNvPicPr>
          <p:nvPr/>
        </p:nvPicPr>
        <p:blipFill>
          <a:blip r:embed="rId5"/>
          <a:srcRect/>
          <a:stretch/>
        </p:blipFill>
        <p:spPr>
          <a:xfrm>
            <a:off x="17095450" y="8622002"/>
            <a:ext cx="7181431" cy="4756532"/>
          </a:xfrm>
          <a:custGeom>
            <a:avLst/>
            <a:gdLst>
              <a:gd name="connsiteX0" fmla="*/ 921906 w 5531326"/>
              <a:gd name="connsiteY0" fmla="*/ 0 h 5531326"/>
              <a:gd name="connsiteX1" fmla="*/ 5531326 w 5531326"/>
              <a:gd name="connsiteY1" fmla="*/ 0 h 5531326"/>
              <a:gd name="connsiteX2" fmla="*/ 5531326 w 5531326"/>
              <a:gd name="connsiteY2" fmla="*/ 4609420 h 5531326"/>
              <a:gd name="connsiteX3" fmla="*/ 4609420 w 5531326"/>
              <a:gd name="connsiteY3" fmla="*/ 5531326 h 5531326"/>
              <a:gd name="connsiteX4" fmla="*/ 0 w 5531326"/>
              <a:gd name="connsiteY4" fmla="*/ 5531326 h 5531326"/>
              <a:gd name="connsiteX5" fmla="*/ 0 w 5531326"/>
              <a:gd name="connsiteY5" fmla="*/ 921906 h 5531326"/>
              <a:gd name="connsiteX6" fmla="*/ 921906 w 5531326"/>
              <a:gd name="connsiteY6" fmla="*/ 0 h 553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1326" h="5531326">
                <a:moveTo>
                  <a:pt x="921906" y="0"/>
                </a:moveTo>
                <a:lnTo>
                  <a:pt x="5531326" y="0"/>
                </a:lnTo>
                <a:lnTo>
                  <a:pt x="5531326" y="4609420"/>
                </a:lnTo>
                <a:cubicBezTo>
                  <a:pt x="5531326" y="5118575"/>
                  <a:pt x="5118575" y="5531326"/>
                  <a:pt x="4609420" y="5531326"/>
                </a:cubicBezTo>
                <a:lnTo>
                  <a:pt x="0" y="5531326"/>
                </a:lnTo>
                <a:lnTo>
                  <a:pt x="0" y="921906"/>
                </a:lnTo>
                <a:cubicBezTo>
                  <a:pt x="0" y="412751"/>
                  <a:pt x="412751" y="0"/>
                  <a:pt x="921906" y="0"/>
                </a:cubicBezTo>
                <a:close/>
              </a:path>
            </a:pathLst>
          </a:custGeom>
        </p:spPr>
      </p:pic>
      <p:pic>
        <p:nvPicPr>
          <p:cNvPr id="23" name="Espaço Reservado para Imagem 8">
            <a:extLst>
              <a:ext uri="{FF2B5EF4-FFF2-40B4-BE49-F238E27FC236}">
                <a16:creationId xmlns:a16="http://schemas.microsoft.com/office/drawing/2014/main" id="{9F9E1D3F-5AB7-4593-8385-826B5FAC796F}"/>
              </a:ext>
            </a:extLst>
          </p:cNvPr>
          <p:cNvPicPr>
            <a:picLocks noChangeAspect="1"/>
          </p:cNvPicPr>
          <p:nvPr/>
        </p:nvPicPr>
        <p:blipFill>
          <a:blip r:embed="rId6"/>
          <a:srcRect/>
          <a:stretch/>
        </p:blipFill>
        <p:spPr>
          <a:xfrm>
            <a:off x="10438076" y="9131010"/>
            <a:ext cx="4479522" cy="4479522"/>
          </a:xfrm>
          <a:custGeom>
            <a:avLst/>
            <a:gdLst>
              <a:gd name="connsiteX0" fmla="*/ 921906 w 5531326"/>
              <a:gd name="connsiteY0" fmla="*/ 0 h 5531326"/>
              <a:gd name="connsiteX1" fmla="*/ 5531326 w 5531326"/>
              <a:gd name="connsiteY1" fmla="*/ 0 h 5531326"/>
              <a:gd name="connsiteX2" fmla="*/ 5531326 w 5531326"/>
              <a:gd name="connsiteY2" fmla="*/ 4609420 h 5531326"/>
              <a:gd name="connsiteX3" fmla="*/ 4609420 w 5531326"/>
              <a:gd name="connsiteY3" fmla="*/ 5531326 h 5531326"/>
              <a:gd name="connsiteX4" fmla="*/ 0 w 5531326"/>
              <a:gd name="connsiteY4" fmla="*/ 5531326 h 5531326"/>
              <a:gd name="connsiteX5" fmla="*/ 0 w 5531326"/>
              <a:gd name="connsiteY5" fmla="*/ 921906 h 5531326"/>
              <a:gd name="connsiteX6" fmla="*/ 921906 w 5531326"/>
              <a:gd name="connsiteY6" fmla="*/ 0 h 553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1326" h="5531326">
                <a:moveTo>
                  <a:pt x="921906" y="0"/>
                </a:moveTo>
                <a:lnTo>
                  <a:pt x="5531326" y="0"/>
                </a:lnTo>
                <a:lnTo>
                  <a:pt x="5531326" y="4609420"/>
                </a:lnTo>
                <a:cubicBezTo>
                  <a:pt x="5531326" y="5118575"/>
                  <a:pt x="5118575" y="5531326"/>
                  <a:pt x="4609420" y="5531326"/>
                </a:cubicBezTo>
                <a:lnTo>
                  <a:pt x="0" y="5531326"/>
                </a:lnTo>
                <a:lnTo>
                  <a:pt x="0" y="921906"/>
                </a:lnTo>
                <a:cubicBezTo>
                  <a:pt x="0" y="412751"/>
                  <a:pt x="412751" y="0"/>
                  <a:pt x="921906" y="0"/>
                </a:cubicBezTo>
                <a:close/>
              </a:path>
            </a:pathLst>
          </a:custGeom>
        </p:spPr>
      </p:pic>
    </p:spTree>
    <p:extLst>
      <p:ext uri="{BB962C8B-B14F-4D97-AF65-F5344CB8AC3E}">
        <p14:creationId xmlns:p14="http://schemas.microsoft.com/office/powerpoint/2010/main" val="40090035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2">
            <a:extLst>
              <a:ext uri="{FF2B5EF4-FFF2-40B4-BE49-F238E27FC236}">
                <a16:creationId xmlns:a16="http://schemas.microsoft.com/office/drawing/2014/main" id="{0D5EB3CE-16AD-5145-9C1A-1A0760295B4B}"/>
              </a:ext>
            </a:extLst>
          </p:cNvPr>
          <p:cNvSpPr/>
          <p:nvPr/>
        </p:nvSpPr>
        <p:spPr>
          <a:xfrm rot="5400000">
            <a:off x="11805820" y="28417"/>
            <a:ext cx="6270171"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Montserrat" panose="00000500000000000000" pitchFamily="2" charset="0"/>
              <a:cs typeface="Poppins" pitchFamily="2" charset="77"/>
            </a:endParaRPr>
          </a:p>
        </p:txBody>
      </p:sp>
      <p:sp>
        <p:nvSpPr>
          <p:cNvPr id="10" name="Slide Number Placeholder 6">
            <a:extLst>
              <a:ext uri="{FF2B5EF4-FFF2-40B4-BE49-F238E27FC236}">
                <a16:creationId xmlns:a16="http://schemas.microsoft.com/office/drawing/2014/main" id="{7C2628C7-51C7-FB42-9F66-3CD7D8DDA420}"/>
              </a:ext>
            </a:extLst>
          </p:cNvPr>
          <p:cNvSpPr txBox="1">
            <a:spLocks/>
          </p:cNvSpPr>
          <p:nvPr/>
        </p:nvSpPr>
        <p:spPr>
          <a:xfrm>
            <a:off x="19885685" y="1714309"/>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2400" b="1" spc="300" dirty="0">
              <a:solidFill>
                <a:schemeClr val="accent1"/>
              </a:solidFill>
              <a:latin typeface="Poppins" pitchFamily="2" charset="77"/>
              <a:cs typeface="Poppins" pitchFamily="2" charset="77"/>
            </a:endParaRPr>
          </a:p>
        </p:txBody>
      </p:sp>
      <p:sp>
        <p:nvSpPr>
          <p:cNvPr id="14" name="TextBox 13">
            <a:extLst>
              <a:ext uri="{FF2B5EF4-FFF2-40B4-BE49-F238E27FC236}">
                <a16:creationId xmlns:a16="http://schemas.microsoft.com/office/drawing/2014/main" id="{BDE964A3-4D3C-2247-91DC-5E9F7741B3EF}"/>
              </a:ext>
            </a:extLst>
          </p:cNvPr>
          <p:cNvSpPr txBox="1"/>
          <p:nvPr/>
        </p:nvSpPr>
        <p:spPr>
          <a:xfrm>
            <a:off x="242695" y="6646"/>
            <a:ext cx="10229360" cy="14513525"/>
          </a:xfrm>
          <a:prstGeom prst="rect">
            <a:avLst/>
          </a:prstGeom>
          <a:noFill/>
        </p:spPr>
        <p:txBody>
          <a:bodyPr wrap="square" rtlCol="0">
            <a:spAutoFit/>
          </a:bodyPr>
          <a:lstStyle/>
          <a:p>
            <a:pPr marL="457200" algn="just">
              <a:lnSpc>
                <a:spcPct val="107000"/>
              </a:lnSpc>
            </a:pPr>
            <a:r>
              <a:rPr lang="pt-BR" sz="3800" dirty="0">
                <a:effectLst/>
                <a:latin typeface="Montserrat" panose="00000500000000000000" pitchFamily="2" charset="0"/>
                <a:ea typeface="Calibri" panose="020F0502020204030204" pitchFamily="34" charset="0"/>
                <a:cs typeface="Times New Roman" panose="02020603050405020304" pitchFamily="18" charset="0"/>
              </a:rPr>
              <a:t>8 - </a:t>
            </a:r>
            <a:r>
              <a:rPr lang="pt-BR" sz="4000" dirty="0">
                <a:effectLst/>
                <a:latin typeface="Montserrat" panose="00000500000000000000" pitchFamily="2" charset="0"/>
                <a:ea typeface="Calibri" panose="020F0502020204030204" pitchFamily="34" charset="0"/>
                <a:cs typeface="Times New Roman" panose="02020603050405020304" pitchFamily="18" charset="0"/>
              </a:rPr>
              <a:t>Desmembramento de 10 novas áreas  no parque industrial atual para abertura de licitação para novos empreendimentos em São Mateus do Sul</a:t>
            </a:r>
          </a:p>
          <a:p>
            <a:pPr marL="457200" algn="just">
              <a:lnSpc>
                <a:spcPct val="107000"/>
              </a:lnSpc>
            </a:pPr>
            <a:r>
              <a:rPr lang="pt-BR" sz="4000" dirty="0">
                <a:effectLst/>
                <a:latin typeface="Montserrat" panose="00000500000000000000" pitchFamily="2" charset="0"/>
                <a:ea typeface="Calibri" panose="020F0502020204030204" pitchFamily="34" charset="0"/>
                <a:cs typeface="Times New Roman" panose="02020603050405020304" pitchFamily="18" charset="0"/>
              </a:rPr>
              <a:t> </a:t>
            </a:r>
          </a:p>
          <a:p>
            <a:pPr marL="457200" algn="just">
              <a:lnSpc>
                <a:spcPct val="107000"/>
              </a:lnSpc>
            </a:pPr>
            <a:r>
              <a:rPr lang="pt-BR" sz="4000" dirty="0">
                <a:effectLst/>
                <a:latin typeface="Montserrat" panose="00000500000000000000" pitchFamily="2" charset="0"/>
                <a:ea typeface="Calibri" panose="020F0502020204030204" pitchFamily="34" charset="0"/>
                <a:cs typeface="Times New Roman" panose="02020603050405020304" pitchFamily="18" charset="0"/>
              </a:rPr>
              <a:t>9 - Elaboração de projeto básico e detalhado para adequação do sistema ininterrupto de fornecimento de energia para o PA e Vigilância Sanitária (energia  elétrica alternativa)</a:t>
            </a:r>
          </a:p>
          <a:p>
            <a:pPr marL="457200" algn="just">
              <a:lnSpc>
                <a:spcPct val="107000"/>
              </a:lnSpc>
            </a:pPr>
            <a:r>
              <a:rPr lang="pt-BR" sz="4000" dirty="0">
                <a:effectLst/>
                <a:latin typeface="Montserrat" panose="00000500000000000000" pitchFamily="2" charset="0"/>
                <a:ea typeface="Calibri" panose="020F0502020204030204" pitchFamily="34" charset="0"/>
                <a:cs typeface="Times New Roman" panose="02020603050405020304" pitchFamily="18" charset="0"/>
              </a:rPr>
              <a:t> </a:t>
            </a:r>
          </a:p>
          <a:p>
            <a:pPr marL="457200" algn="just">
              <a:lnSpc>
                <a:spcPct val="107000"/>
              </a:lnSpc>
            </a:pPr>
            <a:r>
              <a:rPr lang="pt-BR" sz="4000" dirty="0">
                <a:effectLst/>
                <a:latin typeface="Montserrat" panose="00000500000000000000" pitchFamily="2" charset="0"/>
                <a:ea typeface="Calibri" panose="020F0502020204030204" pitchFamily="34" charset="0"/>
                <a:cs typeface="Times New Roman" panose="02020603050405020304" pitchFamily="18" charset="0"/>
              </a:rPr>
              <a:t>10 - Atendimento e triagem de candidatos  para vagas de emprego agência do trabalhador, 245 atendimentos mensais</a:t>
            </a:r>
          </a:p>
          <a:p>
            <a:pPr marL="457200" algn="just">
              <a:lnSpc>
                <a:spcPct val="107000"/>
              </a:lnSpc>
            </a:pPr>
            <a:r>
              <a:rPr lang="pt-BR" sz="4000" dirty="0">
                <a:effectLst/>
                <a:latin typeface="Montserrat" panose="00000500000000000000" pitchFamily="2" charset="0"/>
                <a:ea typeface="Calibri" panose="020F0502020204030204" pitchFamily="34" charset="0"/>
                <a:cs typeface="Times New Roman" panose="02020603050405020304" pitchFamily="18" charset="0"/>
              </a:rPr>
              <a:t> </a:t>
            </a:r>
          </a:p>
          <a:p>
            <a:pPr marL="457200" algn="just">
              <a:lnSpc>
                <a:spcPct val="107000"/>
              </a:lnSpc>
            </a:pPr>
            <a:r>
              <a:rPr lang="pt-BR" sz="4000" dirty="0">
                <a:effectLst/>
                <a:latin typeface="Montserrat" panose="00000500000000000000" pitchFamily="2" charset="0"/>
                <a:ea typeface="Calibri" panose="020F0502020204030204" pitchFamily="34" charset="0"/>
                <a:cs typeface="Times New Roman" panose="02020603050405020304" pitchFamily="18" charset="0"/>
              </a:rPr>
              <a:t>11 - Atendimento para emissão de carteira de trabalho e alistamento militar - 140 atendimentos mês </a:t>
            </a:r>
          </a:p>
          <a:p>
            <a:pPr marL="457200" algn="just">
              <a:lnSpc>
                <a:spcPct val="107000"/>
              </a:lnSpc>
            </a:pPr>
            <a:r>
              <a:rPr lang="pt-BR" sz="3800" dirty="0">
                <a:effectLst/>
                <a:latin typeface="Montserrat" panose="00000500000000000000" pitchFamily="2" charset="0"/>
                <a:ea typeface="Calibri" panose="020F0502020204030204" pitchFamily="34" charset="0"/>
                <a:cs typeface="Times New Roman" panose="02020603050405020304" pitchFamily="18" charset="0"/>
              </a:rPr>
              <a:t> </a:t>
            </a:r>
          </a:p>
        </p:txBody>
      </p:sp>
      <p:sp>
        <p:nvSpPr>
          <p:cNvPr id="16" name="TextBox 15">
            <a:extLst>
              <a:ext uri="{FF2B5EF4-FFF2-40B4-BE49-F238E27FC236}">
                <a16:creationId xmlns:a16="http://schemas.microsoft.com/office/drawing/2014/main" id="{3A99FFF0-A6D1-E346-83C5-E32790A564AF}"/>
              </a:ext>
            </a:extLst>
          </p:cNvPr>
          <p:cNvSpPr txBox="1"/>
          <p:nvPr/>
        </p:nvSpPr>
        <p:spPr>
          <a:xfrm>
            <a:off x="7465218" y="8366850"/>
            <a:ext cx="5436464" cy="567463"/>
          </a:xfrm>
          <a:prstGeom prst="rect">
            <a:avLst/>
          </a:prstGeom>
          <a:noFill/>
        </p:spPr>
        <p:txBody>
          <a:bodyPr wrap="square" rtlCol="0">
            <a:spAutoFit/>
          </a:bodyPr>
          <a:lstStyle/>
          <a:p>
            <a:pPr algn="just">
              <a:lnSpc>
                <a:spcPct val="200000"/>
              </a:lnSpc>
            </a:pPr>
            <a:endParaRPr lang="en-ID"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Espaço Reservado para Imagem 4">
            <a:extLst>
              <a:ext uri="{FF2B5EF4-FFF2-40B4-BE49-F238E27FC236}">
                <a16:creationId xmlns:a16="http://schemas.microsoft.com/office/drawing/2014/main" id="{86FEEEF3-8375-4103-BD03-D3A978E57126}"/>
              </a:ext>
            </a:extLst>
          </p:cNvPr>
          <p:cNvPicPr>
            <a:picLocks noGrp="1" noChangeAspect="1"/>
          </p:cNvPicPr>
          <p:nvPr>
            <p:ph type="pic" sz="quarter" idx="10"/>
          </p:nvPr>
        </p:nvPicPr>
        <p:blipFill>
          <a:blip r:embed="rId2"/>
          <a:srcRect l="16938" r="16938"/>
          <a:stretch>
            <a:fillRect/>
          </a:stretch>
        </p:blipFill>
        <p:spPr>
          <a:xfrm>
            <a:off x="10797270" y="587375"/>
            <a:ext cx="6226175" cy="6270625"/>
          </a:xfrm>
        </p:spPr>
      </p:pic>
      <p:pic>
        <p:nvPicPr>
          <p:cNvPr id="24" name="Espaço Reservado para Imagem 23">
            <a:extLst>
              <a:ext uri="{FF2B5EF4-FFF2-40B4-BE49-F238E27FC236}">
                <a16:creationId xmlns:a16="http://schemas.microsoft.com/office/drawing/2014/main" id="{EF333874-86AE-4F74-8AA0-238F1FFD1F49}"/>
              </a:ext>
            </a:extLst>
          </p:cNvPr>
          <p:cNvPicPr>
            <a:picLocks noGrp="1" noChangeAspect="1"/>
          </p:cNvPicPr>
          <p:nvPr>
            <p:ph type="pic" sz="quarter" idx="13"/>
          </p:nvPr>
        </p:nvPicPr>
        <p:blipFill>
          <a:blip r:embed="rId3"/>
          <a:srcRect l="333" r="333"/>
          <a:stretch>
            <a:fillRect/>
          </a:stretch>
        </p:blipFill>
        <p:spPr>
          <a:xfrm>
            <a:off x="11423649" y="7439024"/>
            <a:ext cx="5599795" cy="5637329"/>
          </a:xfrm>
        </p:spPr>
      </p:pic>
      <p:pic>
        <p:nvPicPr>
          <p:cNvPr id="9" name="Espaço Reservado para Imagem 8">
            <a:extLst>
              <a:ext uri="{FF2B5EF4-FFF2-40B4-BE49-F238E27FC236}">
                <a16:creationId xmlns:a16="http://schemas.microsoft.com/office/drawing/2014/main" id="{36ED1850-0CDC-4416-A7CA-1D447185902C}"/>
              </a:ext>
            </a:extLst>
          </p:cNvPr>
          <p:cNvPicPr>
            <a:picLocks noGrp="1" noChangeAspect="1"/>
          </p:cNvPicPr>
          <p:nvPr>
            <p:ph type="pic" sz="quarter" idx="11"/>
          </p:nvPr>
        </p:nvPicPr>
        <p:blipFill>
          <a:blip r:embed="rId4"/>
          <a:srcRect l="16803" r="16803"/>
          <a:stretch>
            <a:fillRect/>
          </a:stretch>
        </p:blipFill>
        <p:spPr>
          <a:xfrm>
            <a:off x="17348659" y="3895499"/>
            <a:ext cx="7033754" cy="7081129"/>
          </a:xfrm>
        </p:spPr>
      </p:pic>
    </p:spTree>
    <p:extLst>
      <p:ext uri="{BB962C8B-B14F-4D97-AF65-F5344CB8AC3E}">
        <p14:creationId xmlns:p14="http://schemas.microsoft.com/office/powerpoint/2010/main" val="19462638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Espaço Reservado para Imagem 17">
            <a:extLst>
              <a:ext uri="{FF2B5EF4-FFF2-40B4-BE49-F238E27FC236}">
                <a16:creationId xmlns:a16="http://schemas.microsoft.com/office/drawing/2014/main" id="{62AB14A5-4BC0-4F4E-AD4A-F14637609441}"/>
              </a:ext>
            </a:extLst>
          </p:cNvPr>
          <p:cNvPicPr>
            <a:picLocks noGrp="1" noChangeAspect="1"/>
          </p:cNvPicPr>
          <p:nvPr>
            <p:ph type="pic" sz="quarter" idx="11"/>
          </p:nvPr>
        </p:nvPicPr>
        <p:blipFill>
          <a:blip r:embed="rId3"/>
          <a:srcRect l="12500" r="12500"/>
          <a:stretch>
            <a:fillRect/>
          </a:stretch>
        </p:blipFill>
        <p:spPr>
          <a:xfrm>
            <a:off x="11505659" y="7527435"/>
            <a:ext cx="5530850" cy="5530850"/>
          </a:xfrm>
        </p:spPr>
      </p:pic>
      <p:sp>
        <p:nvSpPr>
          <p:cNvPr id="4" name="TextBox 3">
            <a:extLst>
              <a:ext uri="{FF2B5EF4-FFF2-40B4-BE49-F238E27FC236}">
                <a16:creationId xmlns:a16="http://schemas.microsoft.com/office/drawing/2014/main" id="{DC65106C-D3C6-644E-B4A8-DBDDA59E888D}"/>
              </a:ext>
            </a:extLst>
          </p:cNvPr>
          <p:cNvSpPr txBox="1"/>
          <p:nvPr/>
        </p:nvSpPr>
        <p:spPr>
          <a:xfrm>
            <a:off x="413894" y="305813"/>
            <a:ext cx="10676138" cy="2800767"/>
          </a:xfrm>
          <a:prstGeom prst="rect">
            <a:avLst/>
          </a:prstGeom>
          <a:noFill/>
        </p:spPr>
        <p:txBody>
          <a:bodyPr wrap="square" rtlCol="0">
            <a:spAutoFit/>
          </a:bodyPr>
          <a:lstStyle/>
          <a:p>
            <a:r>
              <a:rPr lang="en-ID" sz="8800" b="1" spc="300" dirty="0">
                <a:solidFill>
                  <a:srgbClr val="016399"/>
                </a:solidFill>
                <a:latin typeface="Montserrat Black" panose="00000A00000000000000" pitchFamily="2" charset="0"/>
                <a:ea typeface="Open Sans" panose="020B0606030504020204" pitchFamily="34" charset="0"/>
                <a:cs typeface="Poppins" pitchFamily="2" charset="77"/>
              </a:rPr>
              <a:t>SECRETARIA DE MEIO AMBIENTE</a:t>
            </a:r>
          </a:p>
        </p:txBody>
      </p:sp>
      <p:sp>
        <p:nvSpPr>
          <p:cNvPr id="14" name="TextBox 13">
            <a:extLst>
              <a:ext uri="{FF2B5EF4-FFF2-40B4-BE49-F238E27FC236}">
                <a16:creationId xmlns:a16="http://schemas.microsoft.com/office/drawing/2014/main" id="{53E10C86-F7B6-FB4E-8CE9-0B2181D2CF81}"/>
              </a:ext>
            </a:extLst>
          </p:cNvPr>
          <p:cNvSpPr txBox="1"/>
          <p:nvPr/>
        </p:nvSpPr>
        <p:spPr>
          <a:xfrm>
            <a:off x="420151" y="3352801"/>
            <a:ext cx="10498862" cy="12671354"/>
          </a:xfrm>
          <a:prstGeom prst="rect">
            <a:avLst/>
          </a:prstGeom>
          <a:noFill/>
        </p:spPr>
        <p:txBody>
          <a:bodyPr wrap="square" rtlCol="0">
            <a:spAutoFit/>
          </a:bodyPr>
          <a:lstStyle/>
          <a:p>
            <a:pPr marL="342900" indent="-342900" algn="just">
              <a:buFont typeface="Arial" panose="020B0604020202020204" pitchFamily="34" charset="0"/>
              <a:buChar char="•"/>
            </a:pPr>
            <a:r>
              <a:rPr lang="pt-BR" sz="3600" dirty="0">
                <a:effectLst/>
                <a:latin typeface="Montserrat" panose="00000500000000000000" pitchFamily="2" charset="0"/>
                <a:ea typeface="Calibri" panose="020F0502020204030204" pitchFamily="34" charset="0"/>
                <a:cs typeface="Times New Roman" panose="02020603050405020304" pitchFamily="18" charset="0"/>
              </a:rPr>
              <a:t>Contrato de coleta de lixo</a:t>
            </a:r>
          </a:p>
          <a:p>
            <a:pPr marL="342900" indent="-342900" algn="just">
              <a:buFont typeface="Arial" panose="020B0604020202020204" pitchFamily="34" charset="0"/>
              <a:buChar char="•"/>
            </a:pPr>
            <a:endParaRPr lang="pt-BR" sz="3600" dirty="0">
              <a:latin typeface="Montserrat" panose="00000500000000000000" pitchFamily="2" charset="0"/>
              <a:ea typeface="Calibri" panose="020F0502020204030204" pitchFamily="34" charset="0"/>
              <a:cs typeface="Times New Roman" panose="02020603050405020304" pitchFamily="18" charset="0"/>
            </a:endParaRPr>
          </a:p>
          <a:p>
            <a:pPr marL="342900" indent="-342900" algn="just">
              <a:buFont typeface="Arial" panose="020B0604020202020204" pitchFamily="34" charset="0"/>
              <a:buChar char="•"/>
            </a:pPr>
            <a:r>
              <a:rPr lang="pt-BR" sz="3600" dirty="0">
                <a:effectLst/>
                <a:latin typeface="Montserrat" panose="00000500000000000000" pitchFamily="2" charset="0"/>
                <a:ea typeface="Calibri" panose="020F0502020204030204" pitchFamily="34" charset="0"/>
                <a:cs typeface="Times New Roman" panose="02020603050405020304" pitchFamily="18" charset="0"/>
              </a:rPr>
              <a:t> Limpeza de lotes baldios e Coleta de entulhos</a:t>
            </a:r>
          </a:p>
          <a:p>
            <a:pPr marL="342900" indent="-342900" algn="just">
              <a:buFont typeface="Arial" panose="020B0604020202020204" pitchFamily="34" charset="0"/>
              <a:buChar char="•"/>
            </a:pPr>
            <a:endParaRPr lang="pt-BR" sz="3600" dirty="0">
              <a:latin typeface="Montserrat" panose="00000500000000000000" pitchFamily="2" charset="0"/>
              <a:ea typeface="Calibri" panose="020F0502020204030204" pitchFamily="34" charset="0"/>
              <a:cs typeface="Times New Roman" panose="02020603050405020304" pitchFamily="18" charset="0"/>
            </a:endParaRPr>
          </a:p>
          <a:p>
            <a:pPr marL="342900" indent="-342900" algn="just">
              <a:buFont typeface="Arial" panose="020B0604020202020204" pitchFamily="34" charset="0"/>
              <a:buChar char="•"/>
            </a:pPr>
            <a:r>
              <a:rPr lang="pt-BR" sz="3600" dirty="0">
                <a:effectLst/>
                <a:latin typeface="Montserrat" panose="00000500000000000000" pitchFamily="2" charset="0"/>
                <a:ea typeface="Calibri" panose="020F0502020204030204" pitchFamily="34" charset="0"/>
                <a:cs typeface="Times New Roman" panose="02020603050405020304" pitchFamily="18" charset="0"/>
              </a:rPr>
              <a:t>Poda e Arborização Urbana</a:t>
            </a:r>
          </a:p>
          <a:p>
            <a:pPr marL="342900" indent="-342900" algn="just">
              <a:buFont typeface="Arial" panose="020B0604020202020204" pitchFamily="34" charset="0"/>
              <a:buChar char="•"/>
            </a:pPr>
            <a:endParaRPr lang="pt-BR" sz="3600" dirty="0">
              <a:latin typeface="Montserrat" panose="00000500000000000000" pitchFamily="2" charset="0"/>
              <a:ea typeface="Calibri" panose="020F0502020204030204" pitchFamily="34" charset="0"/>
              <a:cs typeface="Times New Roman" panose="02020603050405020304" pitchFamily="18" charset="0"/>
            </a:endParaRPr>
          </a:p>
          <a:p>
            <a:pPr marL="342900" indent="-342900" algn="just">
              <a:buFont typeface="Arial" panose="020B0604020202020204" pitchFamily="34" charset="0"/>
              <a:buChar char="•"/>
            </a:pPr>
            <a:r>
              <a:rPr lang="pt-BR" sz="3600" dirty="0">
                <a:effectLst/>
                <a:latin typeface="Montserrat" panose="00000500000000000000" pitchFamily="2" charset="0"/>
                <a:ea typeface="Calibri" panose="020F0502020204030204" pitchFamily="34" charset="0"/>
                <a:cs typeface="Times New Roman" panose="02020603050405020304" pitchFamily="18" charset="0"/>
              </a:rPr>
              <a:t>Combate e Prevenção contra a COVID-19</a:t>
            </a:r>
          </a:p>
          <a:p>
            <a:pPr marL="342900" indent="-342900" algn="just">
              <a:buFont typeface="Arial" panose="020B0604020202020204" pitchFamily="34" charset="0"/>
              <a:buChar char="•"/>
            </a:pPr>
            <a:endParaRPr lang="pt-BR" sz="3600" dirty="0">
              <a:latin typeface="Montserrat" panose="00000500000000000000" pitchFamily="2" charset="0"/>
              <a:ea typeface="Calibri" panose="020F0502020204030204" pitchFamily="34" charset="0"/>
              <a:cs typeface="Times New Roman" panose="02020603050405020304" pitchFamily="18" charset="0"/>
            </a:endParaRPr>
          </a:p>
          <a:p>
            <a:pPr marL="342900" indent="-342900" algn="just">
              <a:buFont typeface="Arial" panose="020B0604020202020204" pitchFamily="34" charset="0"/>
              <a:buChar char="•"/>
            </a:pPr>
            <a:r>
              <a:rPr lang="pt-BR" sz="3600" dirty="0">
                <a:effectLst/>
                <a:latin typeface="Montserrat" panose="00000500000000000000" pitchFamily="2" charset="0"/>
                <a:ea typeface="Calibri" panose="020F0502020204030204" pitchFamily="34" charset="0"/>
                <a:cs typeface="Times New Roman" panose="02020603050405020304" pitchFamily="18" charset="0"/>
              </a:rPr>
              <a:t>Umidificação de vias públicas não pavimentadas </a:t>
            </a:r>
          </a:p>
          <a:p>
            <a:pPr marL="342900" indent="-342900" algn="just">
              <a:buFont typeface="Arial" panose="020B0604020202020204" pitchFamily="34" charset="0"/>
              <a:buChar char="•"/>
            </a:pPr>
            <a:endParaRPr lang="pt-BR" sz="3600" dirty="0">
              <a:latin typeface="Montserrat" panose="00000500000000000000" pitchFamily="2" charset="0"/>
              <a:ea typeface="Calibri" panose="020F0502020204030204" pitchFamily="34" charset="0"/>
              <a:cs typeface="Times New Roman" panose="02020603050405020304" pitchFamily="18" charset="0"/>
            </a:endParaRPr>
          </a:p>
          <a:p>
            <a:pPr marL="342900" indent="-342900" algn="just">
              <a:buFont typeface="Arial" panose="020B0604020202020204" pitchFamily="34" charset="0"/>
              <a:buChar char="•"/>
            </a:pPr>
            <a:r>
              <a:rPr lang="pt-BR" sz="3600" dirty="0">
                <a:effectLst/>
                <a:latin typeface="Montserrat" panose="00000500000000000000" pitchFamily="2" charset="0"/>
                <a:ea typeface="Calibri" panose="020F0502020204030204" pitchFamily="34" charset="0"/>
                <a:cs typeface="Times New Roman" panose="02020603050405020304" pitchFamily="18" charset="0"/>
              </a:rPr>
              <a:t>Abastecimento de água potável</a:t>
            </a:r>
          </a:p>
          <a:p>
            <a:pPr marL="342900" indent="-342900" algn="just">
              <a:buFont typeface="Arial" panose="020B0604020202020204" pitchFamily="34" charset="0"/>
              <a:buChar char="•"/>
            </a:pPr>
            <a:endParaRPr lang="pt-BR" sz="3600" dirty="0">
              <a:latin typeface="Montserrat" panose="00000500000000000000" pitchFamily="2" charset="0"/>
              <a:ea typeface="Calibri" panose="020F0502020204030204" pitchFamily="34" charset="0"/>
              <a:cs typeface="Times New Roman" panose="02020603050405020304" pitchFamily="18" charset="0"/>
            </a:endParaRPr>
          </a:p>
          <a:p>
            <a:pPr marL="342900" indent="-342900" algn="just">
              <a:buFont typeface="Arial" panose="020B0604020202020204" pitchFamily="34" charset="0"/>
              <a:buChar char="•"/>
            </a:pPr>
            <a:r>
              <a:rPr lang="pt-BR" sz="3600" dirty="0">
                <a:effectLst/>
                <a:latin typeface="Montserrat" panose="00000500000000000000" pitchFamily="2" charset="0"/>
                <a:ea typeface="Calibri" panose="020F0502020204030204" pitchFamily="34" charset="0"/>
                <a:cs typeface="Times New Roman" panose="02020603050405020304" pitchFamily="18" charset="0"/>
              </a:rPr>
              <a:t>Serviços de Roçada em vias e espaços públicos</a:t>
            </a:r>
          </a:p>
          <a:p>
            <a:pPr marL="342900" indent="-342900" algn="just">
              <a:buFont typeface="Arial" panose="020B0604020202020204" pitchFamily="34" charset="0"/>
              <a:buChar char="•"/>
            </a:pPr>
            <a:endParaRPr lang="pt-BR" sz="3600" dirty="0">
              <a:effectLst/>
              <a:latin typeface="Montserrat" panose="00000500000000000000" pitchFamily="2" charset="0"/>
              <a:ea typeface="Calibri" panose="020F0502020204030204" pitchFamily="34" charset="0"/>
              <a:cs typeface="Times New Roman" panose="02020603050405020304" pitchFamily="18" charset="0"/>
            </a:endParaRPr>
          </a:p>
          <a:p>
            <a:pPr marL="342900" indent="-342900" algn="just">
              <a:buFont typeface="Arial" panose="020B0604020202020204" pitchFamily="34" charset="0"/>
              <a:buChar char="•"/>
            </a:pPr>
            <a:r>
              <a:rPr lang="pt-BR" sz="3600" dirty="0">
                <a:latin typeface="Montserrat" panose="00000500000000000000" pitchFamily="2" charset="0"/>
                <a:ea typeface="Calibri" panose="020F0502020204030204" pitchFamily="34" charset="0"/>
                <a:cs typeface="Times New Roman" panose="02020603050405020304" pitchFamily="18" charset="0"/>
              </a:rPr>
              <a:t>Coleta de reciclável no interior</a:t>
            </a:r>
            <a:endParaRPr lang="pt-BR" sz="3600" dirty="0">
              <a:effectLst/>
              <a:latin typeface="Montserrat" panose="00000500000000000000" pitchFamily="2" charset="0"/>
              <a:ea typeface="Calibri" panose="020F0502020204030204" pitchFamily="34" charset="0"/>
              <a:cs typeface="Times New Roman" panose="02020603050405020304" pitchFamily="18" charset="0"/>
            </a:endParaRPr>
          </a:p>
          <a:p>
            <a:pPr marL="342900" indent="-342900" algn="just">
              <a:buFont typeface="Arial" panose="020B0604020202020204" pitchFamily="34" charset="0"/>
              <a:buChar char="•"/>
            </a:pPr>
            <a:endParaRPr lang="pt-BR" sz="3600" dirty="0">
              <a:effectLst/>
              <a:latin typeface="Montserrat" panose="00000500000000000000" pitchFamily="2" charset="0"/>
              <a:ea typeface="Calibri" panose="020F0502020204030204" pitchFamily="34" charset="0"/>
              <a:cs typeface="Times New Roman" panose="02020603050405020304" pitchFamily="18" charset="0"/>
            </a:endParaRPr>
          </a:p>
          <a:p>
            <a:pPr marL="457200" indent="-457200" algn="just">
              <a:buFont typeface="+mj-lt"/>
              <a:buAutoNum type="arabicPeriod"/>
            </a:pPr>
            <a:endParaRPr lang="pt-BR" sz="3600" dirty="0">
              <a:latin typeface="Montserrat" panose="00000500000000000000" pitchFamily="2" charset="0"/>
              <a:ea typeface="Calibri" panose="020F0502020204030204" pitchFamily="34" charset="0"/>
              <a:cs typeface="Times New Roman" panose="02020603050405020304" pitchFamily="18" charset="0"/>
            </a:endParaRPr>
          </a:p>
          <a:p>
            <a:pPr algn="just"/>
            <a:endParaRPr lang="pt-BR" sz="3600" dirty="0">
              <a:effectLst/>
              <a:latin typeface="Montserrat" panose="00000500000000000000" pitchFamily="2" charset="0"/>
              <a:ea typeface="Calibri" panose="020F0502020204030204" pitchFamily="34" charset="0"/>
              <a:cs typeface="Times New Roman" panose="02020603050405020304" pitchFamily="18" charset="0"/>
            </a:endParaRPr>
          </a:p>
          <a:p>
            <a:pPr algn="just">
              <a:lnSpc>
                <a:spcPct val="200000"/>
              </a:lnSpc>
            </a:pPr>
            <a:endParaRPr lang="en-ID" sz="3600" dirty="0">
              <a:latin typeface="Montserrat" panose="00000500000000000000" pitchFamily="2" charset="0"/>
              <a:ea typeface="Open Sans" panose="020B0606030504020204" pitchFamily="34" charset="0"/>
              <a:cs typeface="Open Sans" panose="020B0606030504020204" pitchFamily="34" charset="0"/>
            </a:endParaRPr>
          </a:p>
        </p:txBody>
      </p:sp>
      <p:sp>
        <p:nvSpPr>
          <p:cNvPr id="24" name="TextBox 23">
            <a:extLst>
              <a:ext uri="{FF2B5EF4-FFF2-40B4-BE49-F238E27FC236}">
                <a16:creationId xmlns:a16="http://schemas.microsoft.com/office/drawing/2014/main" id="{831F34AC-9A6D-DE41-A638-48DC3AD37A21}"/>
              </a:ext>
            </a:extLst>
          </p:cNvPr>
          <p:cNvSpPr txBox="1"/>
          <p:nvPr/>
        </p:nvSpPr>
        <p:spPr>
          <a:xfrm>
            <a:off x="10098430" y="8629965"/>
            <a:ext cx="4172654" cy="567463"/>
          </a:xfrm>
          <a:prstGeom prst="rect">
            <a:avLst/>
          </a:prstGeom>
          <a:noFill/>
        </p:spPr>
        <p:txBody>
          <a:bodyPr wrap="square" rtlCol="0">
            <a:spAutoFit/>
          </a:bodyPr>
          <a:lstStyle/>
          <a:p>
            <a:pPr algn="ctr">
              <a:lnSpc>
                <a:spcPct val="200000"/>
              </a:lnSpc>
            </a:pP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endParaRPr lang="en-ID"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3" name="Espaço Reservado para Imagem 12">
            <a:extLst>
              <a:ext uri="{FF2B5EF4-FFF2-40B4-BE49-F238E27FC236}">
                <a16:creationId xmlns:a16="http://schemas.microsoft.com/office/drawing/2014/main" id="{D4AD2580-4A6D-4145-B56E-46CA0E9E5F94}"/>
              </a:ext>
            </a:extLst>
          </p:cNvPr>
          <p:cNvPicPr>
            <a:picLocks noGrp="1" noChangeAspect="1"/>
          </p:cNvPicPr>
          <p:nvPr>
            <p:ph type="pic" sz="quarter" idx="10"/>
          </p:nvPr>
        </p:nvPicPr>
        <p:blipFill>
          <a:blip r:embed="rId4"/>
          <a:srcRect l="12500" r="12500"/>
          <a:stretch>
            <a:fillRect/>
          </a:stretch>
        </p:blipFill>
        <p:spPr>
          <a:xfrm>
            <a:off x="11987241" y="-152837"/>
            <a:ext cx="7259308" cy="7259308"/>
          </a:xfrm>
        </p:spPr>
      </p:pic>
      <p:pic>
        <p:nvPicPr>
          <p:cNvPr id="21" name="Espaço Reservado para Imagem 17">
            <a:extLst>
              <a:ext uri="{FF2B5EF4-FFF2-40B4-BE49-F238E27FC236}">
                <a16:creationId xmlns:a16="http://schemas.microsoft.com/office/drawing/2014/main" id="{1CF0E23D-5312-4BB1-B5DA-35C598B269E1}"/>
              </a:ext>
            </a:extLst>
          </p:cNvPr>
          <p:cNvPicPr>
            <a:picLocks noChangeAspect="1"/>
          </p:cNvPicPr>
          <p:nvPr/>
        </p:nvPicPr>
        <p:blipFill>
          <a:blip r:embed="rId5"/>
          <a:srcRect l="21852" r="21852"/>
          <a:stretch/>
        </p:blipFill>
        <p:spPr>
          <a:xfrm>
            <a:off x="17933718" y="6041754"/>
            <a:ext cx="5530850" cy="5530850"/>
          </a:xfrm>
          <a:custGeom>
            <a:avLst/>
            <a:gdLst>
              <a:gd name="connsiteX0" fmla="*/ 921906 w 5531326"/>
              <a:gd name="connsiteY0" fmla="*/ 0 h 5531326"/>
              <a:gd name="connsiteX1" fmla="*/ 5531326 w 5531326"/>
              <a:gd name="connsiteY1" fmla="*/ 0 h 5531326"/>
              <a:gd name="connsiteX2" fmla="*/ 5531326 w 5531326"/>
              <a:gd name="connsiteY2" fmla="*/ 4609420 h 5531326"/>
              <a:gd name="connsiteX3" fmla="*/ 4609420 w 5531326"/>
              <a:gd name="connsiteY3" fmla="*/ 5531326 h 5531326"/>
              <a:gd name="connsiteX4" fmla="*/ 0 w 5531326"/>
              <a:gd name="connsiteY4" fmla="*/ 5531326 h 5531326"/>
              <a:gd name="connsiteX5" fmla="*/ 0 w 5531326"/>
              <a:gd name="connsiteY5" fmla="*/ 921906 h 5531326"/>
              <a:gd name="connsiteX6" fmla="*/ 921906 w 5531326"/>
              <a:gd name="connsiteY6" fmla="*/ 0 h 553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1326" h="5531326">
                <a:moveTo>
                  <a:pt x="921906" y="0"/>
                </a:moveTo>
                <a:lnTo>
                  <a:pt x="5531326" y="0"/>
                </a:lnTo>
                <a:lnTo>
                  <a:pt x="5531326" y="4609420"/>
                </a:lnTo>
                <a:cubicBezTo>
                  <a:pt x="5531326" y="5118575"/>
                  <a:pt x="5118575" y="5531326"/>
                  <a:pt x="4609420" y="5531326"/>
                </a:cubicBezTo>
                <a:lnTo>
                  <a:pt x="0" y="5531326"/>
                </a:lnTo>
                <a:lnTo>
                  <a:pt x="0" y="921906"/>
                </a:lnTo>
                <a:cubicBezTo>
                  <a:pt x="0" y="412751"/>
                  <a:pt x="412751" y="0"/>
                  <a:pt x="921906" y="0"/>
                </a:cubicBezTo>
                <a:close/>
              </a:path>
            </a:pathLst>
          </a:custGeom>
        </p:spPr>
      </p:pic>
    </p:spTree>
    <p:extLst>
      <p:ext uri="{BB962C8B-B14F-4D97-AF65-F5344CB8AC3E}">
        <p14:creationId xmlns:p14="http://schemas.microsoft.com/office/powerpoint/2010/main" val="40369994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a:extLst>
              <a:ext uri="{FF2B5EF4-FFF2-40B4-BE49-F238E27FC236}">
                <a16:creationId xmlns:a16="http://schemas.microsoft.com/office/drawing/2014/main" id="{19270EA2-86B6-654A-BE69-080F28AE1CB2}"/>
              </a:ext>
            </a:extLst>
          </p:cNvPr>
          <p:cNvSpPr/>
          <p:nvPr/>
        </p:nvSpPr>
        <p:spPr>
          <a:xfrm rot="5400000">
            <a:off x="-43543" y="0"/>
            <a:ext cx="6270171"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6" name="TextBox 5">
            <a:extLst>
              <a:ext uri="{FF2B5EF4-FFF2-40B4-BE49-F238E27FC236}">
                <a16:creationId xmlns:a16="http://schemas.microsoft.com/office/drawing/2014/main" id="{BEBCF71E-8CA9-5445-A82C-828F39774DF2}"/>
              </a:ext>
            </a:extLst>
          </p:cNvPr>
          <p:cNvSpPr txBox="1"/>
          <p:nvPr/>
        </p:nvSpPr>
        <p:spPr>
          <a:xfrm>
            <a:off x="9061249" y="667307"/>
            <a:ext cx="15321164" cy="1446550"/>
          </a:xfrm>
          <a:prstGeom prst="rect">
            <a:avLst/>
          </a:prstGeom>
          <a:noFill/>
        </p:spPr>
        <p:txBody>
          <a:bodyPr wrap="square" rtlCol="0">
            <a:spAutoFit/>
          </a:bodyPr>
          <a:lstStyle/>
          <a:p>
            <a:r>
              <a:rPr lang="en-ID" sz="8800" b="1" spc="300" dirty="0" err="1">
                <a:solidFill>
                  <a:srgbClr val="016399"/>
                </a:solidFill>
                <a:latin typeface="Montserrat Black" panose="00000A00000000000000" pitchFamily="2" charset="0"/>
                <a:ea typeface="Open Sans" panose="020B0606030504020204" pitchFamily="34" charset="0"/>
                <a:cs typeface="Poppins" pitchFamily="2" charset="77"/>
              </a:rPr>
              <a:t>Cemitérios</a:t>
            </a:r>
            <a:r>
              <a:rPr lang="en-ID" sz="8800" b="1" spc="300" dirty="0">
                <a:solidFill>
                  <a:srgbClr val="016399"/>
                </a:solidFill>
                <a:latin typeface="Montserrat Black" panose="00000A00000000000000" pitchFamily="2" charset="0"/>
                <a:ea typeface="Open Sans" panose="020B0606030504020204" pitchFamily="34" charset="0"/>
                <a:cs typeface="Poppins" pitchFamily="2" charset="77"/>
              </a:rPr>
              <a:t> </a:t>
            </a:r>
            <a:r>
              <a:rPr lang="en-ID" sz="8800" b="1" spc="300" dirty="0" err="1">
                <a:solidFill>
                  <a:srgbClr val="016399"/>
                </a:solidFill>
                <a:latin typeface="Montserrat Black" panose="00000A00000000000000" pitchFamily="2" charset="0"/>
                <a:ea typeface="Open Sans" panose="020B0606030504020204" pitchFamily="34" charset="0"/>
                <a:cs typeface="Poppins" pitchFamily="2" charset="77"/>
              </a:rPr>
              <a:t>municipais</a:t>
            </a:r>
            <a:endParaRPr lang="en-ID" sz="8800" b="1" spc="300" dirty="0">
              <a:solidFill>
                <a:srgbClr val="016399"/>
              </a:solidFill>
              <a:latin typeface="Montserrat Black" panose="00000A00000000000000" pitchFamily="2" charset="0"/>
              <a:ea typeface="Open Sans" panose="020B0606030504020204" pitchFamily="34" charset="0"/>
              <a:cs typeface="Poppins" pitchFamily="2" charset="77"/>
            </a:endParaRPr>
          </a:p>
        </p:txBody>
      </p:sp>
      <p:sp>
        <p:nvSpPr>
          <p:cNvPr id="15" name="TextBox 14">
            <a:extLst>
              <a:ext uri="{FF2B5EF4-FFF2-40B4-BE49-F238E27FC236}">
                <a16:creationId xmlns:a16="http://schemas.microsoft.com/office/drawing/2014/main" id="{48A905DC-9A76-8149-9798-133E8B2AF95F}"/>
              </a:ext>
            </a:extLst>
          </p:cNvPr>
          <p:cNvSpPr txBox="1"/>
          <p:nvPr/>
        </p:nvSpPr>
        <p:spPr>
          <a:xfrm>
            <a:off x="12177894" y="1430413"/>
            <a:ext cx="11323699" cy="12760994"/>
          </a:xfrm>
          <a:prstGeom prst="rect">
            <a:avLst/>
          </a:prstGeom>
          <a:noFill/>
        </p:spPr>
        <p:txBody>
          <a:bodyPr wrap="square" rtlCol="0">
            <a:spAutoFit/>
          </a:bodyPr>
          <a:lstStyle/>
          <a:p>
            <a:pPr algn="just">
              <a:lnSpc>
                <a:spcPct val="200000"/>
              </a:lnSpc>
            </a:pPr>
            <a:endParaRPr lang="pt-BR" sz="4000" b="1" dirty="0">
              <a:latin typeface="Montserrat" panose="00000500000000000000" pitchFamily="2" charset="0"/>
              <a:ea typeface="Open Sans" panose="020B0606030504020204" pitchFamily="34" charset="0"/>
              <a:cs typeface="Times New Roman" panose="02020603050405020304" pitchFamily="18" charset="0"/>
            </a:endParaRPr>
          </a:p>
          <a:p>
            <a:pPr marL="571500" indent="-571500" algn="just">
              <a:lnSpc>
                <a:spcPct val="150000"/>
              </a:lnSpc>
              <a:buFont typeface="Arial" panose="020B0604020202020204" pitchFamily="34" charset="0"/>
              <a:buChar char="•"/>
            </a:pPr>
            <a:r>
              <a:rPr lang="pt-BR" sz="4000" dirty="0">
                <a:effectLst/>
                <a:latin typeface="Montserrat" panose="00000500000000000000" pitchFamily="2" charset="0"/>
                <a:ea typeface="Calibri" panose="020F0502020204030204" pitchFamily="34" charset="0"/>
                <a:cs typeface="Times New Roman" panose="02020603050405020304" pitchFamily="18" charset="0"/>
              </a:rPr>
              <a:t>Implementação do sistema de gestão dos cemitérios municipais com os serviços de</a:t>
            </a:r>
            <a:r>
              <a:rPr lang="pt-BR" dirty="0">
                <a:latin typeface="Montserrat" panose="00000500000000000000" pitchFamily="2" charset="0"/>
                <a:ea typeface="Calibri" panose="020F0502020204030204" pitchFamily="34" charset="0"/>
                <a:cs typeface="Times New Roman" panose="02020603050405020304" pitchFamily="18" charset="0"/>
              </a:rPr>
              <a:t> </a:t>
            </a:r>
            <a:r>
              <a:rPr lang="pt-BR" sz="4400" dirty="0">
                <a:effectLst/>
                <a:latin typeface="Montserrat" panose="00000500000000000000" pitchFamily="2" charset="0"/>
                <a:ea typeface="Calibri" panose="020F0502020204030204" pitchFamily="34" charset="0"/>
                <a:cs typeface="Times New Roman" panose="02020603050405020304" pitchFamily="18" charset="0"/>
              </a:rPr>
              <a:t>Emissão da “Guia de sepultamento”</a:t>
            </a:r>
          </a:p>
          <a:p>
            <a:pPr marL="571500" indent="-571500" algn="just">
              <a:lnSpc>
                <a:spcPct val="150000"/>
              </a:lnSpc>
              <a:buFont typeface="Arial" panose="020B0604020202020204" pitchFamily="34" charset="0"/>
              <a:buChar char="•"/>
            </a:pPr>
            <a:r>
              <a:rPr lang="pt-BR" sz="4400" dirty="0">
                <a:effectLst/>
                <a:latin typeface="Montserrat" panose="00000500000000000000" pitchFamily="2" charset="0"/>
                <a:ea typeface="Calibri" panose="020F0502020204030204" pitchFamily="34" charset="0"/>
                <a:cs typeface="Times New Roman" panose="02020603050405020304" pitchFamily="18" charset="0"/>
              </a:rPr>
              <a:t>Emissão da Autorização para execução de Obras e Reformas</a:t>
            </a:r>
          </a:p>
          <a:p>
            <a:pPr marL="571500" indent="-571500" algn="just">
              <a:lnSpc>
                <a:spcPct val="150000"/>
              </a:lnSpc>
              <a:buFont typeface="Arial" panose="020B0604020202020204" pitchFamily="34" charset="0"/>
              <a:buChar char="•"/>
            </a:pPr>
            <a:r>
              <a:rPr lang="pt-BR" sz="4400" dirty="0">
                <a:effectLst/>
                <a:latin typeface="Montserrat" panose="00000500000000000000" pitchFamily="2" charset="0"/>
                <a:ea typeface="Calibri" panose="020F0502020204030204" pitchFamily="34" charset="0"/>
                <a:cs typeface="Times New Roman" panose="02020603050405020304" pitchFamily="18" charset="0"/>
              </a:rPr>
              <a:t>Recadastramento de terrenos no cemitério central</a:t>
            </a:r>
          </a:p>
          <a:p>
            <a:pPr marL="571500" indent="-571500" algn="just">
              <a:lnSpc>
                <a:spcPct val="150000"/>
              </a:lnSpc>
              <a:buFont typeface="Arial" panose="020B0604020202020204" pitchFamily="34" charset="0"/>
              <a:buChar char="•"/>
            </a:pPr>
            <a:r>
              <a:rPr lang="pt-BR" sz="4400" dirty="0">
                <a:effectLst/>
                <a:latin typeface="Montserrat" panose="00000500000000000000" pitchFamily="2" charset="0"/>
                <a:ea typeface="Calibri" panose="020F0502020204030204" pitchFamily="34" charset="0"/>
                <a:cs typeface="Times New Roman" panose="02020603050405020304" pitchFamily="18" charset="0"/>
              </a:rPr>
              <a:t>Mais de 1000 terrenos já recadastrados;</a:t>
            </a:r>
          </a:p>
          <a:p>
            <a:pPr marL="571500" indent="-571500" algn="just">
              <a:lnSpc>
                <a:spcPct val="150000"/>
              </a:lnSpc>
              <a:buFont typeface="Arial" panose="020B0604020202020204" pitchFamily="34" charset="0"/>
              <a:buChar char="•"/>
            </a:pPr>
            <a:endParaRPr lang="pt-BR" sz="1800" dirty="0">
              <a:effectLst/>
              <a:latin typeface="Montserrat" panose="00000500000000000000" pitchFamily="2" charset="0"/>
              <a:ea typeface="Calibri" panose="020F0502020204030204" pitchFamily="34" charset="0"/>
              <a:cs typeface="Times New Roman" panose="02020603050405020304" pitchFamily="18" charset="0"/>
            </a:endParaRPr>
          </a:p>
          <a:p>
            <a:pPr algn="just">
              <a:lnSpc>
                <a:spcPct val="200000"/>
              </a:lnSpc>
            </a:pPr>
            <a:endParaRPr lang="en-ID" sz="4000" dirty="0">
              <a:latin typeface="Montserrat" panose="00000500000000000000" pitchFamily="2" charset="0"/>
              <a:ea typeface="Open Sans" panose="020B0606030504020204" pitchFamily="34" charset="0"/>
              <a:cs typeface="Open Sans" panose="020B0606030504020204" pitchFamily="34" charset="0"/>
            </a:endParaRPr>
          </a:p>
        </p:txBody>
      </p:sp>
      <p:pic>
        <p:nvPicPr>
          <p:cNvPr id="17" name="Espaço Reservado para Imagem 8">
            <a:extLst>
              <a:ext uri="{FF2B5EF4-FFF2-40B4-BE49-F238E27FC236}">
                <a16:creationId xmlns:a16="http://schemas.microsoft.com/office/drawing/2014/main" id="{8B68DA8F-9F67-40A8-826A-1FBE310CD5F7}"/>
              </a:ext>
            </a:extLst>
          </p:cNvPr>
          <p:cNvPicPr>
            <a:picLocks noGrp="1" noChangeAspect="1"/>
          </p:cNvPicPr>
          <p:nvPr>
            <p:ph type="pic" sz="quarter" idx="10"/>
          </p:nvPr>
        </p:nvPicPr>
        <p:blipFill>
          <a:blip r:embed="rId2"/>
          <a:srcRect t="1606" b="1606"/>
          <a:stretch>
            <a:fillRect/>
          </a:stretch>
        </p:blipFill>
        <p:spPr>
          <a:xfrm>
            <a:off x="572058" y="2644391"/>
            <a:ext cx="10675938" cy="10333038"/>
          </a:xfrm>
        </p:spPr>
      </p:pic>
    </p:spTree>
    <p:extLst>
      <p:ext uri="{BB962C8B-B14F-4D97-AF65-F5344CB8AC3E}">
        <p14:creationId xmlns:p14="http://schemas.microsoft.com/office/powerpoint/2010/main" val="41907492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2">
            <a:extLst>
              <a:ext uri="{FF2B5EF4-FFF2-40B4-BE49-F238E27FC236}">
                <a16:creationId xmlns:a16="http://schemas.microsoft.com/office/drawing/2014/main" id="{0D5EB3CE-16AD-5145-9C1A-1A0760295B4B}"/>
              </a:ext>
            </a:extLst>
          </p:cNvPr>
          <p:cNvSpPr/>
          <p:nvPr/>
        </p:nvSpPr>
        <p:spPr>
          <a:xfrm rot="5400000">
            <a:off x="15685355" y="1619048"/>
            <a:ext cx="6270171"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12" name="TextBox 11">
            <a:extLst>
              <a:ext uri="{FF2B5EF4-FFF2-40B4-BE49-F238E27FC236}">
                <a16:creationId xmlns:a16="http://schemas.microsoft.com/office/drawing/2014/main" id="{8BCE7537-B32E-AC44-B3D6-C475C5C39DD9}"/>
              </a:ext>
            </a:extLst>
          </p:cNvPr>
          <p:cNvSpPr txBox="1"/>
          <p:nvPr/>
        </p:nvSpPr>
        <p:spPr>
          <a:xfrm>
            <a:off x="1312680" y="3625169"/>
            <a:ext cx="8788470" cy="1569660"/>
          </a:xfrm>
          <a:prstGeom prst="rect">
            <a:avLst/>
          </a:prstGeom>
          <a:noFill/>
        </p:spPr>
        <p:txBody>
          <a:bodyPr wrap="square" rtlCol="0">
            <a:spAutoFit/>
          </a:bodyPr>
          <a:lstStyle/>
          <a:p>
            <a:endParaRPr lang="en-ID" sz="9600" b="1" spc="300" dirty="0">
              <a:solidFill>
                <a:schemeClr val="accent1"/>
              </a:solidFill>
              <a:latin typeface="Poppins" pitchFamily="2" charset="77"/>
              <a:ea typeface="Open Sans" panose="020B0606030504020204" pitchFamily="34" charset="0"/>
              <a:cs typeface="Poppins" pitchFamily="2" charset="77"/>
            </a:endParaRPr>
          </a:p>
        </p:txBody>
      </p:sp>
      <p:sp>
        <p:nvSpPr>
          <p:cNvPr id="13" name="TextBox 12">
            <a:extLst>
              <a:ext uri="{FF2B5EF4-FFF2-40B4-BE49-F238E27FC236}">
                <a16:creationId xmlns:a16="http://schemas.microsoft.com/office/drawing/2014/main" id="{220E655B-83F4-7B4A-A370-7003071C7796}"/>
              </a:ext>
            </a:extLst>
          </p:cNvPr>
          <p:cNvSpPr txBox="1"/>
          <p:nvPr/>
        </p:nvSpPr>
        <p:spPr>
          <a:xfrm>
            <a:off x="1312680" y="5155407"/>
            <a:ext cx="8788470" cy="1569660"/>
          </a:xfrm>
          <a:prstGeom prst="rect">
            <a:avLst/>
          </a:prstGeom>
          <a:noFill/>
        </p:spPr>
        <p:txBody>
          <a:bodyPr wrap="square" rtlCol="0">
            <a:spAutoFit/>
          </a:bodyPr>
          <a:lstStyle/>
          <a:p>
            <a:endParaRPr lang="en-ID" sz="9600" b="1" spc="300" dirty="0">
              <a:solidFill>
                <a:schemeClr val="accent1"/>
              </a:solidFill>
              <a:latin typeface="Poppins" pitchFamily="2" charset="77"/>
              <a:ea typeface="Open Sans" panose="020B0606030504020204" pitchFamily="34" charset="0"/>
              <a:cs typeface="Poppins" pitchFamily="2" charset="77"/>
            </a:endParaRPr>
          </a:p>
        </p:txBody>
      </p:sp>
      <p:sp>
        <p:nvSpPr>
          <p:cNvPr id="14" name="TextBox 13">
            <a:extLst>
              <a:ext uri="{FF2B5EF4-FFF2-40B4-BE49-F238E27FC236}">
                <a16:creationId xmlns:a16="http://schemas.microsoft.com/office/drawing/2014/main" id="{BDE964A3-4D3C-2247-91DC-5E9F7741B3EF}"/>
              </a:ext>
            </a:extLst>
          </p:cNvPr>
          <p:cNvSpPr txBox="1"/>
          <p:nvPr/>
        </p:nvSpPr>
        <p:spPr>
          <a:xfrm>
            <a:off x="483774" y="745869"/>
            <a:ext cx="8994334" cy="5598520"/>
          </a:xfrm>
          <a:prstGeom prst="rect">
            <a:avLst/>
          </a:prstGeom>
          <a:noFill/>
        </p:spPr>
        <p:txBody>
          <a:bodyPr wrap="square" rtlCol="0">
            <a:spAutoFit/>
          </a:bodyPr>
          <a:lstStyle/>
          <a:p>
            <a:pPr marL="342900" lvl="0" indent="-342900" algn="just">
              <a:lnSpc>
                <a:spcPct val="107000"/>
              </a:lnSpc>
              <a:spcAft>
                <a:spcPts val="800"/>
              </a:spcAft>
              <a:buFont typeface="Symbol" panose="05050102010706020507" pitchFamily="18" charset="2"/>
              <a:buChar char=""/>
            </a:pPr>
            <a:r>
              <a:rPr lang="pt-BR" sz="3600" dirty="0">
                <a:effectLst/>
                <a:latin typeface="Montserrat" panose="00000500000000000000" pitchFamily="2" charset="0"/>
                <a:ea typeface="Calibri" panose="020F0502020204030204" pitchFamily="34" charset="0"/>
                <a:cs typeface="Times New Roman" panose="02020603050405020304" pitchFamily="18" charset="0"/>
              </a:rPr>
              <a:t>Distribuição de mudas de árvores nativas:</a:t>
            </a:r>
            <a:endParaRPr lang="pt-BR" sz="3600" dirty="0">
              <a:latin typeface="Montserrat" panose="00000500000000000000" pitchFamily="2" charset="0"/>
              <a:ea typeface="Calibri" panose="020F0502020204030204" pitchFamily="34" charset="0"/>
              <a:cs typeface="Times New Roman" panose="02020603050405020304" pitchFamily="18" charset="0"/>
            </a:endParaRPr>
          </a:p>
          <a:p>
            <a:pPr marL="571500" lvl="0" indent="-571500" algn="just">
              <a:lnSpc>
                <a:spcPct val="107000"/>
              </a:lnSpc>
              <a:spcAft>
                <a:spcPts val="800"/>
              </a:spcAft>
              <a:buFont typeface="Wingdings" panose="05000000000000000000" pitchFamily="2" charset="2"/>
              <a:buChar char="Ø"/>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Adesão ao programa da SEDEST (Secretaria do Desenvolvimento Sustentável e do Turismo) e do IAT “Paraná mais Verde”</a:t>
            </a:r>
          </a:p>
          <a:p>
            <a:pPr marL="571500" lvl="0" indent="-571500" algn="just">
              <a:lnSpc>
                <a:spcPct val="107000"/>
              </a:lnSpc>
              <a:spcAft>
                <a:spcPts val="800"/>
              </a:spcAft>
              <a:buFont typeface="Wingdings" panose="05000000000000000000" pitchFamily="2" charset="2"/>
              <a:buChar char="Ø"/>
            </a:pPr>
            <a:r>
              <a:rPr lang="pt-BR" sz="3600" dirty="0">
                <a:latin typeface="Montserrat" panose="00000500000000000000" pitchFamily="2" charset="0"/>
                <a:ea typeface="Calibri" panose="020F0502020204030204" pitchFamily="34" charset="0"/>
                <a:cs typeface="Times New Roman" panose="02020603050405020304" pitchFamily="18" charset="0"/>
              </a:rPr>
              <a:t>  </a:t>
            </a:r>
            <a:r>
              <a:rPr lang="pt-BR" sz="3600" dirty="0">
                <a:effectLst/>
                <a:latin typeface="Montserrat" panose="00000500000000000000" pitchFamily="2" charset="0"/>
                <a:ea typeface="Calibri" panose="020F0502020204030204" pitchFamily="34" charset="0"/>
                <a:cs typeface="Times New Roman" panose="02020603050405020304" pitchFamily="18" charset="0"/>
              </a:rPr>
              <a:t>Distribuição de mais de 6000 mudas de espécies nativas para toda a população</a:t>
            </a:r>
          </a:p>
        </p:txBody>
      </p:sp>
      <p:sp>
        <p:nvSpPr>
          <p:cNvPr id="16" name="TextBox 15">
            <a:extLst>
              <a:ext uri="{FF2B5EF4-FFF2-40B4-BE49-F238E27FC236}">
                <a16:creationId xmlns:a16="http://schemas.microsoft.com/office/drawing/2014/main" id="{3A99FFF0-A6D1-E346-83C5-E32790A564AF}"/>
              </a:ext>
            </a:extLst>
          </p:cNvPr>
          <p:cNvSpPr txBox="1"/>
          <p:nvPr/>
        </p:nvSpPr>
        <p:spPr>
          <a:xfrm>
            <a:off x="7849679" y="7465057"/>
            <a:ext cx="7958050" cy="5737661"/>
          </a:xfrm>
          <a:prstGeom prst="rect">
            <a:avLst/>
          </a:prstGeom>
          <a:noFill/>
        </p:spPr>
        <p:txBody>
          <a:bodyPr wrap="square" rtlCol="0">
            <a:spAutoFit/>
          </a:bodyPr>
          <a:lstStyle/>
          <a:p>
            <a:pPr marL="342900" lvl="0" indent="-342900">
              <a:lnSpc>
                <a:spcPct val="107000"/>
              </a:lnSpc>
              <a:spcAft>
                <a:spcPts val="800"/>
              </a:spcAft>
              <a:buFont typeface="Symbol" panose="05050102010706020507" pitchFamily="18" charset="2"/>
              <a:buChar char=""/>
            </a:pPr>
            <a:r>
              <a:rPr lang="pt-BR" sz="2800" dirty="0">
                <a:effectLst/>
                <a:latin typeface="Montserrat Black" panose="00000A00000000000000" pitchFamily="2" charset="0"/>
                <a:ea typeface="Calibri" panose="020F0502020204030204" pitchFamily="34" charset="0"/>
                <a:cs typeface="Times New Roman" panose="02020603050405020304" pitchFamily="18" charset="0"/>
              </a:rPr>
              <a:t>Coleta de Resíduos especiais: Campanha em parceria com o </a:t>
            </a:r>
            <a:endParaRPr lang="pt-BR" sz="2800" dirty="0">
              <a:latin typeface="Montserrat Black" panose="00000A00000000000000" pitchFamily="2" charset="0"/>
              <a:ea typeface="Calibri" panose="020F0502020204030204" pitchFamily="34" charset="0"/>
              <a:cs typeface="Times New Roman" panose="02020603050405020304" pitchFamily="18" charset="0"/>
            </a:endParaRPr>
          </a:p>
          <a:p>
            <a:pPr lvl="0">
              <a:lnSpc>
                <a:spcPct val="107000"/>
              </a:lnSpc>
              <a:spcAft>
                <a:spcPts val="800"/>
              </a:spcAft>
            </a:pPr>
            <a:r>
              <a:rPr lang="pt-BR" sz="2800" dirty="0">
                <a:effectLst/>
                <a:latin typeface="Montserrat Black" panose="00000A00000000000000" pitchFamily="2" charset="0"/>
                <a:ea typeface="Calibri" panose="020F0502020204030204" pitchFamily="34" charset="0"/>
                <a:cs typeface="Times New Roman" panose="02020603050405020304" pitchFamily="18" charset="0"/>
              </a:rPr>
              <a:t>  Curso Técnico de Meio Ambiente</a:t>
            </a:r>
          </a:p>
          <a:p>
            <a:pPr lvl="0">
              <a:lnSpc>
                <a:spcPct val="107000"/>
              </a:lnSpc>
              <a:spcAft>
                <a:spcPts val="800"/>
              </a:spcAft>
            </a:pPr>
            <a:r>
              <a:rPr lang="pt-BR" sz="2800" dirty="0">
                <a:effectLst/>
                <a:latin typeface="Montserrat Black" panose="00000A00000000000000" pitchFamily="2" charset="0"/>
                <a:ea typeface="Calibri" panose="020F0502020204030204" pitchFamily="34" charset="0"/>
                <a:cs typeface="Times New Roman" panose="02020603050405020304" pitchFamily="18" charset="0"/>
              </a:rPr>
              <a:t> do colégio Estadual São Mateus:</a:t>
            </a:r>
          </a:p>
          <a:p>
            <a:pPr lvl="0">
              <a:lnSpc>
                <a:spcPct val="107000"/>
              </a:lnSpc>
              <a:spcAft>
                <a:spcPts val="800"/>
              </a:spcAft>
            </a:pPr>
            <a:endParaRPr lang="pt-BR" sz="2800" dirty="0">
              <a:effectLst/>
              <a:latin typeface="Montserrat Black" panose="00000A00000000000000" pitchFamily="2" charset="0"/>
              <a:ea typeface="Calibri" panose="020F0502020204030204" pitchFamily="34" charset="0"/>
              <a:cs typeface="Times New Roman" panose="02020603050405020304" pitchFamily="18" charset="0"/>
            </a:endParaRPr>
          </a:p>
          <a:p>
            <a:pPr marL="913130" algn="just">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Coletamos e destinamos de forma adequada cerca de 10 toneladas de lixo eletroeletrônico em duas campanhas durante o ano</a:t>
            </a:r>
          </a:p>
        </p:txBody>
      </p:sp>
      <p:pic>
        <p:nvPicPr>
          <p:cNvPr id="5" name="Espaço Reservado para Imagem 4">
            <a:extLst>
              <a:ext uri="{FF2B5EF4-FFF2-40B4-BE49-F238E27FC236}">
                <a16:creationId xmlns:a16="http://schemas.microsoft.com/office/drawing/2014/main" id="{7589B759-B606-46BB-8C25-4C95A21B7D1A}"/>
              </a:ext>
            </a:extLst>
          </p:cNvPr>
          <p:cNvPicPr>
            <a:picLocks noGrp="1" noChangeAspect="1"/>
          </p:cNvPicPr>
          <p:nvPr>
            <p:ph type="pic" sz="quarter" idx="10"/>
          </p:nvPr>
        </p:nvPicPr>
        <p:blipFill>
          <a:blip r:embed="rId2"/>
          <a:srcRect l="12756" r="12756"/>
          <a:stretch>
            <a:fillRect/>
          </a:stretch>
        </p:blipFill>
        <p:spPr>
          <a:xfrm>
            <a:off x="10174834" y="67039"/>
            <a:ext cx="6226630" cy="6270171"/>
          </a:xfrm>
        </p:spPr>
      </p:pic>
      <p:pic>
        <p:nvPicPr>
          <p:cNvPr id="9" name="Espaço Reservado para Imagem 8">
            <a:extLst>
              <a:ext uri="{FF2B5EF4-FFF2-40B4-BE49-F238E27FC236}">
                <a16:creationId xmlns:a16="http://schemas.microsoft.com/office/drawing/2014/main" id="{80143234-1B04-4DD1-98D5-038250638186}"/>
              </a:ext>
            </a:extLst>
          </p:cNvPr>
          <p:cNvPicPr>
            <a:picLocks noGrp="1" noChangeAspect="1"/>
          </p:cNvPicPr>
          <p:nvPr>
            <p:ph type="pic" sz="quarter" idx="13"/>
          </p:nvPr>
        </p:nvPicPr>
        <p:blipFill>
          <a:blip r:embed="rId3"/>
          <a:srcRect t="4604" b="4604"/>
          <a:stretch>
            <a:fillRect/>
          </a:stretch>
        </p:blipFill>
        <p:spPr>
          <a:xfrm>
            <a:off x="17031615" y="6223106"/>
            <a:ext cx="6901088" cy="6947346"/>
          </a:xfrm>
        </p:spPr>
      </p:pic>
      <p:pic>
        <p:nvPicPr>
          <p:cNvPr id="23" name="Espaço Reservado para Imagem 17">
            <a:extLst>
              <a:ext uri="{FF2B5EF4-FFF2-40B4-BE49-F238E27FC236}">
                <a16:creationId xmlns:a16="http://schemas.microsoft.com/office/drawing/2014/main" id="{F28A4D6E-30EB-42C5-8211-01585A694E80}"/>
              </a:ext>
            </a:extLst>
          </p:cNvPr>
          <p:cNvPicPr>
            <a:picLocks noGrp="1" noChangeAspect="1"/>
          </p:cNvPicPr>
          <p:nvPr>
            <p:ph type="pic" sz="quarter" idx="11"/>
          </p:nvPr>
        </p:nvPicPr>
        <p:blipFill>
          <a:blip r:embed="rId4"/>
          <a:srcRect l="21875" r="21875"/>
          <a:stretch/>
        </p:blipFill>
        <p:spPr>
          <a:xfrm>
            <a:off x="483774" y="6383469"/>
            <a:ext cx="6901087" cy="6901087"/>
          </a:xfrm>
        </p:spPr>
      </p:pic>
    </p:spTree>
    <p:extLst>
      <p:ext uri="{BB962C8B-B14F-4D97-AF65-F5344CB8AC3E}">
        <p14:creationId xmlns:p14="http://schemas.microsoft.com/office/powerpoint/2010/main" val="2814545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a:extLst>
              <a:ext uri="{FF2B5EF4-FFF2-40B4-BE49-F238E27FC236}">
                <a16:creationId xmlns:a16="http://schemas.microsoft.com/office/drawing/2014/main" id="{4C6F91F2-DD0A-8848-9516-E875F9D9F770}"/>
              </a:ext>
            </a:extLst>
          </p:cNvPr>
          <p:cNvSpPr/>
          <p:nvPr/>
        </p:nvSpPr>
        <p:spPr>
          <a:xfrm rot="5400000">
            <a:off x="-1415145" y="3744685"/>
            <a:ext cx="11538857"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4" name="TextBox 3">
            <a:extLst>
              <a:ext uri="{FF2B5EF4-FFF2-40B4-BE49-F238E27FC236}">
                <a16:creationId xmlns:a16="http://schemas.microsoft.com/office/drawing/2014/main" id="{E50F7A66-A971-6647-879F-999B7AC94131}"/>
              </a:ext>
            </a:extLst>
          </p:cNvPr>
          <p:cNvSpPr txBox="1"/>
          <p:nvPr/>
        </p:nvSpPr>
        <p:spPr>
          <a:xfrm>
            <a:off x="8616462" y="141016"/>
            <a:ext cx="15228275" cy="2800767"/>
          </a:xfrm>
          <a:prstGeom prst="rect">
            <a:avLst/>
          </a:prstGeom>
          <a:noFill/>
        </p:spPr>
        <p:txBody>
          <a:bodyPr wrap="square" rtlCol="0">
            <a:spAutoFit/>
          </a:bodyPr>
          <a:lstStyle/>
          <a:p>
            <a:r>
              <a:rPr lang="en-ID" sz="8800" spc="300" dirty="0">
                <a:solidFill>
                  <a:srgbClr val="016399"/>
                </a:solidFill>
                <a:latin typeface="Montserrat Black" panose="00000A00000000000000" pitchFamily="2" charset="0"/>
                <a:ea typeface="Open Sans" panose="020B0606030504020204" pitchFamily="34" charset="0"/>
                <a:cs typeface="Poppins" pitchFamily="2" charset="77"/>
              </a:rPr>
              <a:t>Coleta de </a:t>
            </a:r>
            <a:r>
              <a:rPr lang="en-ID" sz="8800" spc="300" dirty="0" err="1">
                <a:solidFill>
                  <a:srgbClr val="016399"/>
                </a:solidFill>
                <a:latin typeface="Montserrat Black" panose="00000A00000000000000" pitchFamily="2" charset="0"/>
                <a:ea typeface="Open Sans" panose="020B0606030504020204" pitchFamily="34" charset="0"/>
                <a:cs typeface="Poppins" pitchFamily="2" charset="77"/>
              </a:rPr>
              <a:t>Lixo</a:t>
            </a:r>
            <a:r>
              <a:rPr lang="en-ID" sz="8800" spc="300" dirty="0">
                <a:solidFill>
                  <a:srgbClr val="016399"/>
                </a:solidFill>
                <a:latin typeface="Montserrat Black" panose="00000A00000000000000" pitchFamily="2" charset="0"/>
                <a:ea typeface="Open Sans" panose="020B0606030504020204" pitchFamily="34" charset="0"/>
                <a:cs typeface="Poppins" pitchFamily="2" charset="77"/>
              </a:rPr>
              <a:t> </a:t>
            </a:r>
            <a:r>
              <a:rPr lang="en-ID" sz="8800" spc="300" dirty="0" err="1">
                <a:solidFill>
                  <a:srgbClr val="016399"/>
                </a:solidFill>
                <a:latin typeface="Montserrat Black" panose="00000A00000000000000" pitchFamily="2" charset="0"/>
                <a:ea typeface="Open Sans" panose="020B0606030504020204" pitchFamily="34" charset="0"/>
                <a:cs typeface="Poppins" pitchFamily="2" charset="77"/>
              </a:rPr>
              <a:t>Urbano</a:t>
            </a:r>
            <a:r>
              <a:rPr lang="en-ID" sz="8800" spc="300" dirty="0">
                <a:solidFill>
                  <a:srgbClr val="016399"/>
                </a:solidFill>
                <a:latin typeface="Montserrat Black" panose="00000A00000000000000" pitchFamily="2" charset="0"/>
                <a:ea typeface="Open Sans" panose="020B0606030504020204" pitchFamily="34" charset="0"/>
                <a:cs typeface="Poppins" pitchFamily="2" charset="77"/>
              </a:rPr>
              <a:t> e rural</a:t>
            </a:r>
          </a:p>
        </p:txBody>
      </p:sp>
      <p:sp>
        <p:nvSpPr>
          <p:cNvPr id="8" name="TextBox 7">
            <a:extLst>
              <a:ext uri="{FF2B5EF4-FFF2-40B4-BE49-F238E27FC236}">
                <a16:creationId xmlns:a16="http://schemas.microsoft.com/office/drawing/2014/main" id="{F57FC190-1765-134E-AB83-696480813A2F}"/>
              </a:ext>
            </a:extLst>
          </p:cNvPr>
          <p:cNvSpPr txBox="1"/>
          <p:nvPr/>
        </p:nvSpPr>
        <p:spPr>
          <a:xfrm>
            <a:off x="12789083" y="2245646"/>
            <a:ext cx="10782383" cy="4870116"/>
          </a:xfrm>
          <a:prstGeom prst="rect">
            <a:avLst/>
          </a:prstGeom>
          <a:noFill/>
        </p:spPr>
        <p:txBody>
          <a:bodyPr wrap="square" rtlCol="0">
            <a:spAutoFit/>
          </a:bodyPr>
          <a:lstStyle/>
          <a:p>
            <a:pPr marL="1484630" indent="-571500" algn="just">
              <a:lnSpc>
                <a:spcPct val="107000"/>
              </a:lnSpc>
              <a:spcAft>
                <a:spcPts val="800"/>
              </a:spcAft>
              <a:buFont typeface="Arial" panose="020B0604020202020204" pitchFamily="34" charset="0"/>
              <a:buChar char="•"/>
            </a:pPr>
            <a:r>
              <a:rPr lang="pt-BR" sz="4000" dirty="0">
                <a:effectLst/>
                <a:latin typeface="Montserrat" panose="00000500000000000000" pitchFamily="2" charset="0"/>
                <a:ea typeface="Calibri" panose="020F0502020204030204" pitchFamily="34" charset="0"/>
                <a:cs typeface="Times New Roman" panose="02020603050405020304" pitchFamily="18" charset="0"/>
              </a:rPr>
              <a:t> Manutenção e fiscalização do contrato de coleta e transporte de lixo urbano  em todo o município</a:t>
            </a:r>
          </a:p>
          <a:p>
            <a:pPr marL="1484630" indent="-571500" algn="just">
              <a:lnSpc>
                <a:spcPct val="107000"/>
              </a:lnSpc>
              <a:spcAft>
                <a:spcPts val="800"/>
              </a:spcAft>
              <a:buFont typeface="Arial" panose="020B0604020202020204" pitchFamily="34" charset="0"/>
              <a:buChar char="•"/>
            </a:pPr>
            <a:r>
              <a:rPr lang="pt-BR" sz="4000" dirty="0">
                <a:effectLst/>
                <a:latin typeface="Montserrat" panose="00000500000000000000" pitchFamily="2" charset="0"/>
                <a:ea typeface="Calibri" panose="020F0502020204030204" pitchFamily="34" charset="0"/>
                <a:cs typeface="Times New Roman" panose="02020603050405020304" pitchFamily="18" charset="0"/>
              </a:rPr>
              <a:t>Fiscalização da execução dos serviços;</a:t>
            </a:r>
          </a:p>
          <a:p>
            <a:pPr marL="1484630" indent="-571500" algn="just">
              <a:lnSpc>
                <a:spcPct val="107000"/>
              </a:lnSpc>
              <a:spcAft>
                <a:spcPts val="800"/>
              </a:spcAft>
              <a:buFont typeface="Arial" panose="020B0604020202020204" pitchFamily="34" charset="0"/>
              <a:buChar char="•"/>
            </a:pPr>
            <a:r>
              <a:rPr lang="pt-BR" sz="4000" dirty="0">
                <a:effectLst/>
                <a:latin typeface="Montserrat" panose="00000500000000000000" pitchFamily="2" charset="0"/>
                <a:ea typeface="Calibri" panose="020F0502020204030204" pitchFamily="34" charset="0"/>
                <a:cs typeface="Times New Roman" panose="02020603050405020304" pitchFamily="18" charset="0"/>
              </a:rPr>
              <a:t>Manutenção e definição das rotas de coletas no município</a:t>
            </a:r>
          </a:p>
        </p:txBody>
      </p:sp>
      <p:sp>
        <p:nvSpPr>
          <p:cNvPr id="9" name="TextBox 8">
            <a:extLst>
              <a:ext uri="{FF2B5EF4-FFF2-40B4-BE49-F238E27FC236}">
                <a16:creationId xmlns:a16="http://schemas.microsoft.com/office/drawing/2014/main" id="{60B742AA-50DE-614F-9CAB-5EE8D2641341}"/>
              </a:ext>
            </a:extLst>
          </p:cNvPr>
          <p:cNvSpPr txBox="1"/>
          <p:nvPr/>
        </p:nvSpPr>
        <p:spPr>
          <a:xfrm>
            <a:off x="13061270" y="6772124"/>
            <a:ext cx="7358609" cy="646331"/>
          </a:xfrm>
          <a:prstGeom prst="rect">
            <a:avLst/>
          </a:prstGeom>
          <a:noFill/>
        </p:spPr>
        <p:txBody>
          <a:bodyPr wrap="square" rtlCol="0">
            <a:spAutoFit/>
          </a:bodyPr>
          <a:lstStyle/>
          <a:p>
            <a:endParaRPr lang="en-ID" sz="3600" b="1" spc="300" dirty="0">
              <a:solidFill>
                <a:schemeClr val="accent1"/>
              </a:solidFill>
              <a:latin typeface="Poppins" pitchFamily="2" charset="77"/>
              <a:ea typeface="Open Sans" panose="020B0606030504020204" pitchFamily="34" charset="0"/>
              <a:cs typeface="Poppins" pitchFamily="2" charset="77"/>
            </a:endParaRPr>
          </a:p>
        </p:txBody>
      </p:sp>
      <p:pic>
        <p:nvPicPr>
          <p:cNvPr id="16" name="Espaço Reservado para Imagem 15">
            <a:extLst>
              <a:ext uri="{FF2B5EF4-FFF2-40B4-BE49-F238E27FC236}">
                <a16:creationId xmlns:a16="http://schemas.microsoft.com/office/drawing/2014/main" id="{087BD149-6913-460F-8886-C0C2480F2251}"/>
              </a:ext>
            </a:extLst>
          </p:cNvPr>
          <p:cNvPicPr>
            <a:picLocks noGrp="1" noChangeAspect="1"/>
          </p:cNvPicPr>
          <p:nvPr>
            <p:ph type="pic" sz="quarter" idx="10"/>
          </p:nvPr>
        </p:nvPicPr>
        <p:blipFill>
          <a:blip r:embed="rId2"/>
          <a:srcRect l="763" r="763"/>
          <a:stretch>
            <a:fillRect/>
          </a:stretch>
        </p:blipFill>
        <p:spPr>
          <a:xfrm>
            <a:off x="951992" y="510121"/>
            <a:ext cx="6948684" cy="7057362"/>
          </a:xfrm>
        </p:spPr>
      </p:pic>
      <p:pic>
        <p:nvPicPr>
          <p:cNvPr id="17" name="Espaço Reservado para Imagem 15">
            <a:extLst>
              <a:ext uri="{FF2B5EF4-FFF2-40B4-BE49-F238E27FC236}">
                <a16:creationId xmlns:a16="http://schemas.microsoft.com/office/drawing/2014/main" id="{D5638769-95FE-466A-A296-12EEFC864BB2}"/>
              </a:ext>
            </a:extLst>
          </p:cNvPr>
          <p:cNvPicPr>
            <a:picLocks noChangeAspect="1"/>
          </p:cNvPicPr>
          <p:nvPr/>
        </p:nvPicPr>
        <p:blipFill>
          <a:blip r:embed="rId3"/>
          <a:srcRect l="770" r="770"/>
          <a:stretch/>
        </p:blipFill>
        <p:spPr>
          <a:xfrm>
            <a:off x="8600467" y="7163183"/>
            <a:ext cx="5949642" cy="6042695"/>
          </a:xfrm>
          <a:custGeom>
            <a:avLst/>
            <a:gdLst>
              <a:gd name="connsiteX0" fmla="*/ 1400524 w 8402977"/>
              <a:gd name="connsiteY0" fmla="*/ 0 h 8534400"/>
              <a:gd name="connsiteX1" fmla="*/ 8402977 w 8402977"/>
              <a:gd name="connsiteY1" fmla="*/ 0 h 8534400"/>
              <a:gd name="connsiteX2" fmla="*/ 8402977 w 8402977"/>
              <a:gd name="connsiteY2" fmla="*/ 7133876 h 8534400"/>
              <a:gd name="connsiteX3" fmla="*/ 7002453 w 8402977"/>
              <a:gd name="connsiteY3" fmla="*/ 8534400 h 8534400"/>
              <a:gd name="connsiteX4" fmla="*/ 0 w 8402977"/>
              <a:gd name="connsiteY4" fmla="*/ 8534400 h 8534400"/>
              <a:gd name="connsiteX5" fmla="*/ 0 w 8402977"/>
              <a:gd name="connsiteY5" fmla="*/ 1400524 h 8534400"/>
              <a:gd name="connsiteX6" fmla="*/ 1400524 w 8402977"/>
              <a:gd name="connsiteY6" fmla="*/ 0 h 853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02977" h="8534400">
                <a:moveTo>
                  <a:pt x="1400524" y="0"/>
                </a:moveTo>
                <a:lnTo>
                  <a:pt x="8402977" y="0"/>
                </a:lnTo>
                <a:lnTo>
                  <a:pt x="8402977" y="7133876"/>
                </a:lnTo>
                <a:cubicBezTo>
                  <a:pt x="8402977" y="7907364"/>
                  <a:pt x="7775941" y="8534400"/>
                  <a:pt x="7002453" y="8534400"/>
                </a:cubicBezTo>
                <a:lnTo>
                  <a:pt x="0" y="8534400"/>
                </a:lnTo>
                <a:lnTo>
                  <a:pt x="0" y="1400524"/>
                </a:lnTo>
                <a:cubicBezTo>
                  <a:pt x="0" y="627036"/>
                  <a:pt x="627036" y="0"/>
                  <a:pt x="1400524" y="0"/>
                </a:cubicBezTo>
                <a:close/>
              </a:path>
            </a:pathLst>
          </a:custGeom>
        </p:spPr>
      </p:pic>
      <p:sp>
        <p:nvSpPr>
          <p:cNvPr id="19" name="CaixaDeTexto 18">
            <a:extLst>
              <a:ext uri="{FF2B5EF4-FFF2-40B4-BE49-F238E27FC236}">
                <a16:creationId xmlns:a16="http://schemas.microsoft.com/office/drawing/2014/main" id="{1DAF7C2E-5A3B-4DB8-8A17-07911866B176}"/>
              </a:ext>
            </a:extLst>
          </p:cNvPr>
          <p:cNvSpPr txBox="1"/>
          <p:nvPr/>
        </p:nvSpPr>
        <p:spPr>
          <a:xfrm>
            <a:off x="14983187" y="7313516"/>
            <a:ext cx="8536789" cy="5323573"/>
          </a:xfrm>
          <a:prstGeom prst="rect">
            <a:avLst/>
          </a:prstGeom>
          <a:noFill/>
        </p:spPr>
        <p:txBody>
          <a:bodyPr wrap="square">
            <a:spAutoFit/>
          </a:bodyPr>
          <a:lstStyle/>
          <a:p>
            <a:pPr marL="342900" lvl="0" indent="-342900" algn="just">
              <a:lnSpc>
                <a:spcPct val="107000"/>
              </a:lnSpc>
              <a:spcAft>
                <a:spcPts val="800"/>
              </a:spcAft>
              <a:buFont typeface="Symbol" panose="05050102010706020507" pitchFamily="18" charset="2"/>
              <a:buChar char=""/>
            </a:pPr>
            <a:r>
              <a:rPr lang="pt-BR" sz="4000" dirty="0">
                <a:effectLst/>
                <a:latin typeface="Montserrat" panose="00000500000000000000" pitchFamily="2" charset="0"/>
                <a:ea typeface="Calibri" panose="020F0502020204030204" pitchFamily="34" charset="0"/>
                <a:cs typeface="Times New Roman" panose="02020603050405020304" pitchFamily="18" charset="0"/>
              </a:rPr>
              <a:t>Contêineres de armazenamento de lixo temporário: Adquirimos cerca de 20 contêineres para armazenamento temporário de lixo destinados as comunidades rurais, dos quais já foram instalados </a:t>
            </a:r>
            <a:endParaRPr lang="pt-BR" sz="1600" dirty="0">
              <a:effectLst/>
              <a:latin typeface="Montserrat" panose="00000500000000000000" pitchFamily="2" charset="0"/>
              <a:ea typeface="Calibri" panose="020F0502020204030204" pitchFamily="34" charset="0"/>
              <a:cs typeface="Times New Roman" panose="02020603050405020304" pitchFamily="18" charset="0"/>
            </a:endParaRPr>
          </a:p>
        </p:txBody>
      </p:sp>
      <p:pic>
        <p:nvPicPr>
          <p:cNvPr id="20" name="Espaço Reservado para Imagem 15">
            <a:extLst>
              <a:ext uri="{FF2B5EF4-FFF2-40B4-BE49-F238E27FC236}">
                <a16:creationId xmlns:a16="http://schemas.microsoft.com/office/drawing/2014/main" id="{D781F8E2-A7A5-4FF4-9E37-B37B05608EFB}"/>
              </a:ext>
            </a:extLst>
          </p:cNvPr>
          <p:cNvPicPr>
            <a:picLocks noChangeAspect="1"/>
          </p:cNvPicPr>
          <p:nvPr/>
        </p:nvPicPr>
        <p:blipFill>
          <a:blip r:embed="rId4"/>
          <a:srcRect t="11914" b="11914"/>
          <a:stretch/>
        </p:blipFill>
        <p:spPr>
          <a:xfrm>
            <a:off x="2563930" y="7932020"/>
            <a:ext cx="5192645" cy="5273858"/>
          </a:xfrm>
          <a:custGeom>
            <a:avLst/>
            <a:gdLst>
              <a:gd name="connsiteX0" fmla="*/ 1400524 w 8402977"/>
              <a:gd name="connsiteY0" fmla="*/ 0 h 8534400"/>
              <a:gd name="connsiteX1" fmla="*/ 8402977 w 8402977"/>
              <a:gd name="connsiteY1" fmla="*/ 0 h 8534400"/>
              <a:gd name="connsiteX2" fmla="*/ 8402977 w 8402977"/>
              <a:gd name="connsiteY2" fmla="*/ 7133876 h 8534400"/>
              <a:gd name="connsiteX3" fmla="*/ 7002453 w 8402977"/>
              <a:gd name="connsiteY3" fmla="*/ 8534400 h 8534400"/>
              <a:gd name="connsiteX4" fmla="*/ 0 w 8402977"/>
              <a:gd name="connsiteY4" fmla="*/ 8534400 h 8534400"/>
              <a:gd name="connsiteX5" fmla="*/ 0 w 8402977"/>
              <a:gd name="connsiteY5" fmla="*/ 1400524 h 8534400"/>
              <a:gd name="connsiteX6" fmla="*/ 1400524 w 8402977"/>
              <a:gd name="connsiteY6" fmla="*/ 0 h 853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02977" h="8534400">
                <a:moveTo>
                  <a:pt x="1400524" y="0"/>
                </a:moveTo>
                <a:lnTo>
                  <a:pt x="8402977" y="0"/>
                </a:lnTo>
                <a:lnTo>
                  <a:pt x="8402977" y="7133876"/>
                </a:lnTo>
                <a:cubicBezTo>
                  <a:pt x="8402977" y="7907364"/>
                  <a:pt x="7775941" y="8534400"/>
                  <a:pt x="7002453" y="8534400"/>
                </a:cubicBezTo>
                <a:lnTo>
                  <a:pt x="0" y="8534400"/>
                </a:lnTo>
                <a:lnTo>
                  <a:pt x="0" y="1400524"/>
                </a:lnTo>
                <a:cubicBezTo>
                  <a:pt x="0" y="627036"/>
                  <a:pt x="627036" y="0"/>
                  <a:pt x="1400524" y="0"/>
                </a:cubicBezTo>
                <a:close/>
              </a:path>
            </a:pathLst>
          </a:custGeom>
        </p:spPr>
      </p:pic>
    </p:spTree>
    <p:extLst>
      <p:ext uri="{BB962C8B-B14F-4D97-AF65-F5344CB8AC3E}">
        <p14:creationId xmlns:p14="http://schemas.microsoft.com/office/powerpoint/2010/main" val="17580944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C184AAF-CEE7-034F-BC82-1F6B80390355}"/>
              </a:ext>
            </a:extLst>
          </p:cNvPr>
          <p:cNvSpPr>
            <a:spLocks noGrp="1"/>
          </p:cNvSpPr>
          <p:nvPr>
            <p:ph type="pic" sz="quarter" idx="10"/>
          </p:nvPr>
        </p:nvSpPr>
        <p:spPr>
          <a:xfrm>
            <a:off x="15622925" y="-130941"/>
            <a:ext cx="8968242" cy="13762368"/>
          </a:xfrm>
        </p:spPr>
      </p:sp>
      <p:sp>
        <p:nvSpPr>
          <p:cNvPr id="6" name="TextBox 5">
            <a:extLst>
              <a:ext uri="{FF2B5EF4-FFF2-40B4-BE49-F238E27FC236}">
                <a16:creationId xmlns:a16="http://schemas.microsoft.com/office/drawing/2014/main" id="{AC770D75-BC54-5847-B695-AC785E41E880}"/>
              </a:ext>
            </a:extLst>
          </p:cNvPr>
          <p:cNvSpPr txBox="1"/>
          <p:nvPr/>
        </p:nvSpPr>
        <p:spPr>
          <a:xfrm>
            <a:off x="507437" y="952636"/>
            <a:ext cx="12083148" cy="3022174"/>
          </a:xfrm>
          <a:prstGeom prst="rect">
            <a:avLst/>
          </a:prstGeom>
          <a:noFill/>
        </p:spPr>
        <p:txBody>
          <a:bodyPr wrap="square" rtlCol="0">
            <a:spAutoFit/>
          </a:bodyPr>
          <a:lstStyle/>
          <a:p>
            <a:pPr marL="342900" lvl="0" indent="-342900" algn="just">
              <a:lnSpc>
                <a:spcPct val="107000"/>
              </a:lnSpc>
              <a:spcAft>
                <a:spcPts val="800"/>
              </a:spcAft>
              <a:buFont typeface="Symbol" panose="05050102010706020507" pitchFamily="18" charset="2"/>
              <a:buChar char=""/>
            </a:pPr>
            <a:r>
              <a:rPr lang="pt-BR" sz="3600" dirty="0">
                <a:effectLst/>
                <a:latin typeface="Montserrat" panose="00000500000000000000" pitchFamily="2" charset="0"/>
                <a:ea typeface="Calibri" panose="020F0502020204030204" pitchFamily="34" charset="0"/>
                <a:cs typeface="Times New Roman" panose="02020603050405020304" pitchFamily="18" charset="0"/>
              </a:rPr>
              <a:t>Apoio na gestão da COSAMAR: A secretaria municipal de meio ambiente desenvolve trabalho de apoio no controle da gestão dos trabalhos realizados, já conseguimos alguns benefícios com esse trabalho:</a:t>
            </a:r>
          </a:p>
        </p:txBody>
      </p:sp>
      <p:sp>
        <p:nvSpPr>
          <p:cNvPr id="4" name="Round Diagonal Corner Rectangle 3">
            <a:extLst>
              <a:ext uri="{FF2B5EF4-FFF2-40B4-BE49-F238E27FC236}">
                <a16:creationId xmlns:a16="http://schemas.microsoft.com/office/drawing/2014/main" id="{08BE3B6D-7316-8945-AD9A-CEED293CDEA5}"/>
              </a:ext>
            </a:extLst>
          </p:cNvPr>
          <p:cNvSpPr/>
          <p:nvPr/>
        </p:nvSpPr>
        <p:spPr>
          <a:xfrm rot="5400000">
            <a:off x="4301200" y="4565140"/>
            <a:ext cx="5769428" cy="11517441"/>
          </a:xfrm>
          <a:prstGeom prst="round2DiagRect">
            <a:avLst>
              <a:gd name="adj1" fmla="val 0"/>
              <a:gd name="adj2" fmla="val 50000"/>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grpSp>
        <p:nvGrpSpPr>
          <p:cNvPr id="19" name="Group 18">
            <a:extLst>
              <a:ext uri="{FF2B5EF4-FFF2-40B4-BE49-F238E27FC236}">
                <a16:creationId xmlns:a16="http://schemas.microsoft.com/office/drawing/2014/main" id="{D6E89DE4-59F3-C945-B0B9-41A292FCC4F1}"/>
              </a:ext>
            </a:extLst>
          </p:cNvPr>
          <p:cNvGrpSpPr/>
          <p:nvPr/>
        </p:nvGrpSpPr>
        <p:grpSpPr>
          <a:xfrm>
            <a:off x="10512188" y="5304846"/>
            <a:ext cx="12395612" cy="7996588"/>
            <a:chOff x="11246408" y="7741506"/>
            <a:chExt cx="10269588" cy="6984751"/>
          </a:xfrm>
        </p:grpSpPr>
        <p:sp>
          <p:nvSpPr>
            <p:cNvPr id="17" name="TextBox 16">
              <a:extLst>
                <a:ext uri="{FF2B5EF4-FFF2-40B4-BE49-F238E27FC236}">
                  <a16:creationId xmlns:a16="http://schemas.microsoft.com/office/drawing/2014/main" id="{FD6E3885-339A-3A40-A479-7D0B7078756C}"/>
                </a:ext>
              </a:extLst>
            </p:cNvPr>
            <p:cNvSpPr txBox="1"/>
            <p:nvPr/>
          </p:nvSpPr>
          <p:spPr>
            <a:xfrm>
              <a:off x="13607714" y="9746527"/>
              <a:ext cx="7908282" cy="4979730"/>
            </a:xfrm>
            <a:prstGeom prst="rect">
              <a:avLst/>
            </a:prstGeom>
            <a:noFill/>
          </p:spPr>
          <p:txBody>
            <a:bodyPr wrap="square" rtlCol="0">
              <a:spAutoFit/>
            </a:bodyPr>
            <a:lstStyle/>
            <a:p>
              <a:pPr marL="1370330" indent="-457200" algn="just">
                <a:lnSpc>
                  <a:spcPct val="107000"/>
                </a:lnSpc>
                <a:spcAft>
                  <a:spcPts val="800"/>
                </a:spcAft>
                <a:buFont typeface="Arial" panose="020B0604020202020204" pitchFamily="34" charset="0"/>
                <a:buChar char="•"/>
              </a:pPr>
              <a:r>
                <a:rPr lang="pt-BR" sz="3600" dirty="0">
                  <a:effectLst/>
                  <a:latin typeface="Montserrat" panose="00000500000000000000" pitchFamily="2" charset="0"/>
                  <a:ea typeface="Calibri" panose="020F0502020204030204" pitchFamily="34" charset="0"/>
                  <a:cs typeface="Times New Roman" panose="02020603050405020304" pitchFamily="18" charset="0"/>
                </a:rPr>
                <a:t>Compra de uma balança para pesagem de fardos;</a:t>
              </a:r>
            </a:p>
            <a:p>
              <a:pPr marL="1370330" indent="-457200" algn="just">
                <a:lnSpc>
                  <a:spcPct val="107000"/>
                </a:lnSpc>
                <a:spcAft>
                  <a:spcPts val="800"/>
                </a:spcAft>
                <a:buFont typeface="Arial" panose="020B0604020202020204" pitchFamily="34" charset="0"/>
                <a:buChar char="•"/>
              </a:pPr>
              <a:r>
                <a:rPr lang="pt-BR" sz="3600" dirty="0">
                  <a:effectLst/>
                  <a:latin typeface="Montserrat" panose="00000500000000000000" pitchFamily="2" charset="0"/>
                  <a:ea typeface="Calibri" panose="020F0502020204030204" pitchFamily="34" charset="0"/>
                  <a:cs typeface="Times New Roman" panose="02020603050405020304" pitchFamily="18" charset="0"/>
                </a:rPr>
                <a:t>Compra de gazebos para proteger contra intempéries, Sol e Chuva;</a:t>
              </a:r>
            </a:p>
            <a:p>
              <a:pPr marL="1370330" indent="-457200" algn="just">
                <a:lnSpc>
                  <a:spcPct val="107000"/>
                </a:lnSpc>
                <a:spcAft>
                  <a:spcPts val="800"/>
                </a:spcAft>
                <a:buFont typeface="Arial" panose="020B0604020202020204" pitchFamily="34" charset="0"/>
                <a:buChar char="•"/>
              </a:pPr>
              <a:r>
                <a:rPr lang="pt-BR" sz="3600" dirty="0">
                  <a:effectLst/>
                  <a:latin typeface="Montserrat" panose="00000500000000000000" pitchFamily="2" charset="0"/>
                  <a:ea typeface="Calibri" panose="020F0502020204030204" pitchFamily="34" charset="0"/>
                  <a:cs typeface="Times New Roman" panose="02020603050405020304" pitchFamily="18" charset="0"/>
                </a:rPr>
                <a:t>Aumento de ganhos financeiros de cerca de 40%;</a:t>
              </a:r>
            </a:p>
            <a:p>
              <a:pPr marL="1370330" indent="-457200" algn="just">
                <a:lnSpc>
                  <a:spcPct val="107000"/>
                </a:lnSpc>
                <a:spcAft>
                  <a:spcPts val="800"/>
                </a:spcAft>
                <a:buFont typeface="Arial" panose="020B0604020202020204" pitchFamily="34" charset="0"/>
                <a:buChar char="•"/>
              </a:pPr>
              <a:r>
                <a:rPr lang="pt-BR" sz="3600" dirty="0">
                  <a:effectLst/>
                  <a:latin typeface="Montserrat" panose="00000500000000000000" pitchFamily="2" charset="0"/>
                  <a:ea typeface="Calibri" panose="020F0502020204030204" pitchFamily="34" charset="0"/>
                  <a:cs typeface="Times New Roman" panose="02020603050405020304" pitchFamily="18" charset="0"/>
                </a:rPr>
                <a:t>Melhoria da convivência e do ambiente de trabalho dos cooperados;</a:t>
              </a:r>
            </a:p>
          </p:txBody>
        </p:sp>
        <p:sp>
          <p:nvSpPr>
            <p:cNvPr id="18" name="TextBox 17">
              <a:extLst>
                <a:ext uri="{FF2B5EF4-FFF2-40B4-BE49-F238E27FC236}">
                  <a16:creationId xmlns:a16="http://schemas.microsoft.com/office/drawing/2014/main" id="{49BBC347-1537-D34D-9CA6-B7AAA8813BBC}"/>
                </a:ext>
              </a:extLst>
            </p:cNvPr>
            <p:cNvSpPr txBox="1"/>
            <p:nvPr/>
          </p:nvSpPr>
          <p:spPr>
            <a:xfrm>
              <a:off x="11246408" y="7741506"/>
              <a:ext cx="8695427" cy="646331"/>
            </a:xfrm>
            <a:prstGeom prst="rect">
              <a:avLst/>
            </a:prstGeom>
            <a:noFill/>
          </p:spPr>
          <p:txBody>
            <a:bodyPr wrap="square" rtlCol="0">
              <a:spAutoFit/>
            </a:bodyPr>
            <a:lstStyle/>
            <a:p>
              <a:pPr algn="ctr"/>
              <a:endParaRPr lang="en-ID" sz="3600" b="1" spc="300" dirty="0">
                <a:solidFill>
                  <a:schemeClr val="bg1"/>
                </a:solidFill>
                <a:latin typeface="Poppins" pitchFamily="2" charset="77"/>
                <a:ea typeface="Open Sans" panose="020B0606030504020204" pitchFamily="34" charset="0"/>
                <a:cs typeface="Poppins" pitchFamily="2" charset="77"/>
              </a:endParaRPr>
            </a:p>
          </p:txBody>
        </p:sp>
      </p:grpSp>
      <p:pic>
        <p:nvPicPr>
          <p:cNvPr id="20" name="Espaço Reservado para Imagem 15">
            <a:extLst>
              <a:ext uri="{FF2B5EF4-FFF2-40B4-BE49-F238E27FC236}">
                <a16:creationId xmlns:a16="http://schemas.microsoft.com/office/drawing/2014/main" id="{351CAE47-BAE9-437D-A846-761E927B13E1}"/>
              </a:ext>
            </a:extLst>
          </p:cNvPr>
          <p:cNvPicPr>
            <a:picLocks noChangeAspect="1"/>
          </p:cNvPicPr>
          <p:nvPr/>
        </p:nvPicPr>
        <p:blipFill>
          <a:blip r:embed="rId2"/>
          <a:srcRect l="770" r="770"/>
          <a:stretch/>
        </p:blipFill>
        <p:spPr>
          <a:xfrm>
            <a:off x="15284920" y="479045"/>
            <a:ext cx="6460498" cy="6561541"/>
          </a:xfrm>
          <a:custGeom>
            <a:avLst/>
            <a:gdLst>
              <a:gd name="connsiteX0" fmla="*/ 1400524 w 8402977"/>
              <a:gd name="connsiteY0" fmla="*/ 0 h 8534400"/>
              <a:gd name="connsiteX1" fmla="*/ 8402977 w 8402977"/>
              <a:gd name="connsiteY1" fmla="*/ 0 h 8534400"/>
              <a:gd name="connsiteX2" fmla="*/ 8402977 w 8402977"/>
              <a:gd name="connsiteY2" fmla="*/ 7133876 h 8534400"/>
              <a:gd name="connsiteX3" fmla="*/ 7002453 w 8402977"/>
              <a:gd name="connsiteY3" fmla="*/ 8534400 h 8534400"/>
              <a:gd name="connsiteX4" fmla="*/ 0 w 8402977"/>
              <a:gd name="connsiteY4" fmla="*/ 8534400 h 8534400"/>
              <a:gd name="connsiteX5" fmla="*/ 0 w 8402977"/>
              <a:gd name="connsiteY5" fmla="*/ 1400524 h 8534400"/>
              <a:gd name="connsiteX6" fmla="*/ 1400524 w 8402977"/>
              <a:gd name="connsiteY6" fmla="*/ 0 h 853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02977" h="8534400">
                <a:moveTo>
                  <a:pt x="1400524" y="0"/>
                </a:moveTo>
                <a:lnTo>
                  <a:pt x="8402977" y="0"/>
                </a:lnTo>
                <a:lnTo>
                  <a:pt x="8402977" y="7133876"/>
                </a:lnTo>
                <a:cubicBezTo>
                  <a:pt x="8402977" y="7907364"/>
                  <a:pt x="7775941" y="8534400"/>
                  <a:pt x="7002453" y="8534400"/>
                </a:cubicBezTo>
                <a:lnTo>
                  <a:pt x="0" y="8534400"/>
                </a:lnTo>
                <a:lnTo>
                  <a:pt x="0" y="1400524"/>
                </a:lnTo>
                <a:cubicBezTo>
                  <a:pt x="0" y="627036"/>
                  <a:pt x="627036" y="0"/>
                  <a:pt x="1400524" y="0"/>
                </a:cubicBezTo>
                <a:close/>
              </a:path>
            </a:pathLst>
          </a:custGeom>
        </p:spPr>
      </p:pic>
      <p:pic>
        <p:nvPicPr>
          <p:cNvPr id="21" name="Espaço Reservado para Imagem 15">
            <a:extLst>
              <a:ext uri="{FF2B5EF4-FFF2-40B4-BE49-F238E27FC236}">
                <a16:creationId xmlns:a16="http://schemas.microsoft.com/office/drawing/2014/main" id="{D7788DCB-6F3C-41E2-947A-571885F93B36}"/>
              </a:ext>
            </a:extLst>
          </p:cNvPr>
          <p:cNvPicPr>
            <a:picLocks noChangeAspect="1"/>
          </p:cNvPicPr>
          <p:nvPr/>
        </p:nvPicPr>
        <p:blipFill>
          <a:blip r:embed="rId3"/>
          <a:srcRect l="770" r="770"/>
          <a:stretch/>
        </p:blipFill>
        <p:spPr>
          <a:xfrm>
            <a:off x="7016912" y="3995734"/>
            <a:ext cx="6780772" cy="6886824"/>
          </a:xfrm>
          <a:custGeom>
            <a:avLst/>
            <a:gdLst>
              <a:gd name="connsiteX0" fmla="*/ 1400524 w 8402977"/>
              <a:gd name="connsiteY0" fmla="*/ 0 h 8534400"/>
              <a:gd name="connsiteX1" fmla="*/ 8402977 w 8402977"/>
              <a:gd name="connsiteY1" fmla="*/ 0 h 8534400"/>
              <a:gd name="connsiteX2" fmla="*/ 8402977 w 8402977"/>
              <a:gd name="connsiteY2" fmla="*/ 7133876 h 8534400"/>
              <a:gd name="connsiteX3" fmla="*/ 7002453 w 8402977"/>
              <a:gd name="connsiteY3" fmla="*/ 8534400 h 8534400"/>
              <a:gd name="connsiteX4" fmla="*/ 0 w 8402977"/>
              <a:gd name="connsiteY4" fmla="*/ 8534400 h 8534400"/>
              <a:gd name="connsiteX5" fmla="*/ 0 w 8402977"/>
              <a:gd name="connsiteY5" fmla="*/ 1400524 h 8534400"/>
              <a:gd name="connsiteX6" fmla="*/ 1400524 w 8402977"/>
              <a:gd name="connsiteY6" fmla="*/ 0 h 853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02977" h="8534400">
                <a:moveTo>
                  <a:pt x="1400524" y="0"/>
                </a:moveTo>
                <a:lnTo>
                  <a:pt x="8402977" y="0"/>
                </a:lnTo>
                <a:lnTo>
                  <a:pt x="8402977" y="7133876"/>
                </a:lnTo>
                <a:cubicBezTo>
                  <a:pt x="8402977" y="7907364"/>
                  <a:pt x="7775941" y="8534400"/>
                  <a:pt x="7002453" y="8534400"/>
                </a:cubicBezTo>
                <a:lnTo>
                  <a:pt x="0" y="8534400"/>
                </a:lnTo>
                <a:lnTo>
                  <a:pt x="0" y="1400524"/>
                </a:lnTo>
                <a:cubicBezTo>
                  <a:pt x="0" y="627036"/>
                  <a:pt x="627036" y="0"/>
                  <a:pt x="1400524" y="0"/>
                </a:cubicBezTo>
                <a:close/>
              </a:path>
            </a:pathLst>
          </a:custGeom>
        </p:spPr>
      </p:pic>
      <p:pic>
        <p:nvPicPr>
          <p:cNvPr id="22" name="Espaço Reservado para Imagem 15">
            <a:extLst>
              <a:ext uri="{FF2B5EF4-FFF2-40B4-BE49-F238E27FC236}">
                <a16:creationId xmlns:a16="http://schemas.microsoft.com/office/drawing/2014/main" id="{CD534F82-492A-43EC-8EFC-8CD88F395A4B}"/>
              </a:ext>
            </a:extLst>
          </p:cNvPr>
          <p:cNvPicPr>
            <a:picLocks noChangeAspect="1"/>
          </p:cNvPicPr>
          <p:nvPr/>
        </p:nvPicPr>
        <p:blipFill>
          <a:blip r:embed="rId4"/>
          <a:srcRect l="770" r="770"/>
          <a:stretch/>
        </p:blipFill>
        <p:spPr>
          <a:xfrm>
            <a:off x="592709" y="6858000"/>
            <a:ext cx="5680585" cy="5769430"/>
          </a:xfrm>
          <a:custGeom>
            <a:avLst/>
            <a:gdLst>
              <a:gd name="connsiteX0" fmla="*/ 1400524 w 8402977"/>
              <a:gd name="connsiteY0" fmla="*/ 0 h 8534400"/>
              <a:gd name="connsiteX1" fmla="*/ 8402977 w 8402977"/>
              <a:gd name="connsiteY1" fmla="*/ 0 h 8534400"/>
              <a:gd name="connsiteX2" fmla="*/ 8402977 w 8402977"/>
              <a:gd name="connsiteY2" fmla="*/ 7133876 h 8534400"/>
              <a:gd name="connsiteX3" fmla="*/ 7002453 w 8402977"/>
              <a:gd name="connsiteY3" fmla="*/ 8534400 h 8534400"/>
              <a:gd name="connsiteX4" fmla="*/ 0 w 8402977"/>
              <a:gd name="connsiteY4" fmla="*/ 8534400 h 8534400"/>
              <a:gd name="connsiteX5" fmla="*/ 0 w 8402977"/>
              <a:gd name="connsiteY5" fmla="*/ 1400524 h 8534400"/>
              <a:gd name="connsiteX6" fmla="*/ 1400524 w 8402977"/>
              <a:gd name="connsiteY6" fmla="*/ 0 h 853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02977" h="8534400">
                <a:moveTo>
                  <a:pt x="1400524" y="0"/>
                </a:moveTo>
                <a:lnTo>
                  <a:pt x="8402977" y="0"/>
                </a:lnTo>
                <a:lnTo>
                  <a:pt x="8402977" y="7133876"/>
                </a:lnTo>
                <a:cubicBezTo>
                  <a:pt x="8402977" y="7907364"/>
                  <a:pt x="7775941" y="8534400"/>
                  <a:pt x="7002453" y="8534400"/>
                </a:cubicBezTo>
                <a:lnTo>
                  <a:pt x="0" y="8534400"/>
                </a:lnTo>
                <a:lnTo>
                  <a:pt x="0" y="1400524"/>
                </a:lnTo>
                <a:cubicBezTo>
                  <a:pt x="0" y="627036"/>
                  <a:pt x="627036" y="0"/>
                  <a:pt x="1400524" y="0"/>
                </a:cubicBezTo>
                <a:close/>
              </a:path>
            </a:pathLst>
          </a:custGeom>
        </p:spPr>
      </p:pic>
    </p:spTree>
    <p:extLst>
      <p:ext uri="{BB962C8B-B14F-4D97-AF65-F5344CB8AC3E}">
        <p14:creationId xmlns:p14="http://schemas.microsoft.com/office/powerpoint/2010/main" val="9197185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ound Diagonal Corner Rectangle 22">
            <a:extLst>
              <a:ext uri="{FF2B5EF4-FFF2-40B4-BE49-F238E27FC236}">
                <a16:creationId xmlns:a16="http://schemas.microsoft.com/office/drawing/2014/main" id="{09835B4D-1D17-E241-BF51-80601C0587D5}"/>
              </a:ext>
            </a:extLst>
          </p:cNvPr>
          <p:cNvSpPr/>
          <p:nvPr/>
        </p:nvSpPr>
        <p:spPr>
          <a:xfrm>
            <a:off x="14521028" y="3436420"/>
            <a:ext cx="6901943" cy="6284882"/>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pic>
        <p:nvPicPr>
          <p:cNvPr id="9" name="Espaço Reservado para Imagem 8">
            <a:extLst>
              <a:ext uri="{FF2B5EF4-FFF2-40B4-BE49-F238E27FC236}">
                <a16:creationId xmlns:a16="http://schemas.microsoft.com/office/drawing/2014/main" id="{59210448-EADD-472B-978B-4DA5F1D28773}"/>
              </a:ext>
            </a:extLst>
          </p:cNvPr>
          <p:cNvPicPr>
            <a:picLocks noGrp="1" noChangeAspect="1"/>
          </p:cNvPicPr>
          <p:nvPr>
            <p:ph type="pic" sz="quarter" idx="10"/>
          </p:nvPr>
        </p:nvPicPr>
        <p:blipFill>
          <a:blip r:embed="rId2"/>
          <a:srcRect t="272" b="272"/>
          <a:stretch>
            <a:fillRect/>
          </a:stretch>
        </p:blipFill>
        <p:spPr>
          <a:xfrm>
            <a:off x="15414744" y="5470816"/>
            <a:ext cx="7656271" cy="7614693"/>
          </a:xfrm>
        </p:spPr>
      </p:pic>
      <p:pic>
        <p:nvPicPr>
          <p:cNvPr id="11" name="Espaço Reservado para Imagem 10">
            <a:extLst>
              <a:ext uri="{FF2B5EF4-FFF2-40B4-BE49-F238E27FC236}">
                <a16:creationId xmlns:a16="http://schemas.microsoft.com/office/drawing/2014/main" id="{1765FF3C-07B2-4D3F-BFC1-47FA981C5118}"/>
              </a:ext>
            </a:extLst>
          </p:cNvPr>
          <p:cNvPicPr>
            <a:picLocks noGrp="1" noChangeAspect="1"/>
          </p:cNvPicPr>
          <p:nvPr>
            <p:ph type="pic" sz="quarter" idx="11"/>
          </p:nvPr>
        </p:nvPicPr>
        <p:blipFill>
          <a:blip r:embed="rId3"/>
          <a:srcRect t="12489" b="12489"/>
          <a:stretch>
            <a:fillRect/>
          </a:stretch>
        </p:blipFill>
        <p:spPr>
          <a:xfrm>
            <a:off x="10255583" y="2787653"/>
            <a:ext cx="5530850" cy="5532438"/>
          </a:xfrm>
        </p:spPr>
      </p:pic>
      <p:sp>
        <p:nvSpPr>
          <p:cNvPr id="4" name="TextBox 3">
            <a:extLst>
              <a:ext uri="{FF2B5EF4-FFF2-40B4-BE49-F238E27FC236}">
                <a16:creationId xmlns:a16="http://schemas.microsoft.com/office/drawing/2014/main" id="{DC65106C-D3C6-644E-B4A8-DBDDA59E888D}"/>
              </a:ext>
            </a:extLst>
          </p:cNvPr>
          <p:cNvSpPr txBox="1"/>
          <p:nvPr/>
        </p:nvSpPr>
        <p:spPr>
          <a:xfrm>
            <a:off x="685800" y="650630"/>
            <a:ext cx="18751062" cy="2123658"/>
          </a:xfrm>
          <a:prstGeom prst="rect">
            <a:avLst/>
          </a:prstGeom>
          <a:noFill/>
        </p:spPr>
        <p:txBody>
          <a:bodyPr wrap="square" rtlCol="0">
            <a:spAutoFit/>
          </a:bodyPr>
          <a:lstStyle/>
          <a:p>
            <a:r>
              <a:rPr lang="en-ID" sz="6600" spc="300" dirty="0">
                <a:solidFill>
                  <a:srgbClr val="016399"/>
                </a:solidFill>
                <a:latin typeface="Montserrat Black" panose="00000A00000000000000" pitchFamily="2" charset="0"/>
                <a:ea typeface="Open Sans" panose="020B0606030504020204" pitchFamily="34" charset="0"/>
                <a:cs typeface="Poppins" pitchFamily="2" charset="77"/>
              </a:rPr>
              <a:t>SECRETARIA DE AGRICULTURA E DESENVOLVIMENTO RURAL</a:t>
            </a:r>
          </a:p>
        </p:txBody>
      </p:sp>
      <p:sp>
        <p:nvSpPr>
          <p:cNvPr id="14" name="TextBox 13">
            <a:extLst>
              <a:ext uri="{FF2B5EF4-FFF2-40B4-BE49-F238E27FC236}">
                <a16:creationId xmlns:a16="http://schemas.microsoft.com/office/drawing/2014/main" id="{53E10C86-F7B6-FB4E-8CE9-0B2181D2CF81}"/>
              </a:ext>
            </a:extLst>
          </p:cNvPr>
          <p:cNvSpPr txBox="1"/>
          <p:nvPr/>
        </p:nvSpPr>
        <p:spPr>
          <a:xfrm>
            <a:off x="462409" y="3093880"/>
            <a:ext cx="8073709" cy="9838206"/>
          </a:xfrm>
          <a:prstGeom prst="rect">
            <a:avLst/>
          </a:prstGeom>
          <a:noFill/>
        </p:spPr>
        <p:txBody>
          <a:bodyPr wrap="square" rtlCol="0">
            <a:spAutoFit/>
          </a:bodyPr>
          <a:lstStyle/>
          <a:p>
            <a:pPr marL="228600" algn="just">
              <a:lnSpc>
                <a:spcPct val="107000"/>
              </a:lnSpc>
              <a:spcAft>
                <a:spcPts val="800"/>
              </a:spcAft>
            </a:pPr>
            <a:r>
              <a:rPr lang="pt-BR" sz="3400" dirty="0">
                <a:effectLst/>
                <a:latin typeface="Montserrat" panose="00000500000000000000" pitchFamily="2" charset="0"/>
                <a:ea typeface="Calibri" panose="020F0502020204030204" pitchFamily="34" charset="0"/>
                <a:cs typeface="Arial" panose="020B0604020202020204" pitchFamily="34" charset="0"/>
              </a:rPr>
              <a:t>• Atendimento a nota Produtor Rural;</a:t>
            </a:r>
          </a:p>
          <a:p>
            <a:pPr marL="228600" algn="just">
              <a:lnSpc>
                <a:spcPct val="107000"/>
              </a:lnSpc>
              <a:spcAft>
                <a:spcPts val="800"/>
              </a:spcAft>
            </a:pPr>
            <a:r>
              <a:rPr lang="pt-BR" sz="3400" dirty="0">
                <a:effectLst/>
                <a:latin typeface="Montserrat" panose="00000500000000000000" pitchFamily="2" charset="0"/>
                <a:ea typeface="Calibri" panose="020F0502020204030204" pitchFamily="34" charset="0"/>
                <a:cs typeface="Arial" panose="020B0604020202020204" pitchFamily="34" charset="0"/>
              </a:rPr>
              <a:t> • Atendimento ao Incra/Emissão ITR/CCIR;</a:t>
            </a:r>
          </a:p>
          <a:p>
            <a:pPr marL="228600" algn="just">
              <a:lnSpc>
                <a:spcPct val="107000"/>
              </a:lnSpc>
              <a:spcAft>
                <a:spcPts val="800"/>
              </a:spcAft>
            </a:pPr>
            <a:r>
              <a:rPr lang="pt-BR" sz="3400" dirty="0">
                <a:effectLst/>
                <a:latin typeface="Montserrat" panose="00000500000000000000" pitchFamily="2" charset="0"/>
                <a:ea typeface="Calibri" panose="020F0502020204030204" pitchFamily="34" charset="0"/>
                <a:cs typeface="Arial" panose="020B0604020202020204" pitchFamily="34" charset="0"/>
              </a:rPr>
              <a:t> • Cadastramento Nota Eletrônica para produtores;</a:t>
            </a:r>
          </a:p>
          <a:p>
            <a:pPr marL="228600" algn="just">
              <a:lnSpc>
                <a:spcPct val="107000"/>
              </a:lnSpc>
              <a:spcAft>
                <a:spcPts val="800"/>
              </a:spcAft>
            </a:pPr>
            <a:r>
              <a:rPr lang="pt-BR" sz="3400" dirty="0">
                <a:effectLst/>
                <a:latin typeface="Montserrat" panose="00000500000000000000" pitchFamily="2" charset="0"/>
                <a:ea typeface="Calibri" panose="020F0502020204030204" pitchFamily="34" charset="0"/>
                <a:cs typeface="Arial" panose="020B0604020202020204" pitchFamily="34" charset="0"/>
              </a:rPr>
              <a:t> • Empréstimo de Barracas</a:t>
            </a:r>
          </a:p>
          <a:p>
            <a:pPr marL="228600" algn="just">
              <a:lnSpc>
                <a:spcPct val="107000"/>
              </a:lnSpc>
              <a:spcAft>
                <a:spcPts val="800"/>
              </a:spcAft>
            </a:pPr>
            <a:r>
              <a:rPr lang="pt-BR" sz="3400" dirty="0">
                <a:effectLst/>
                <a:latin typeface="Montserrat" panose="00000500000000000000" pitchFamily="2" charset="0"/>
                <a:ea typeface="Calibri" panose="020F0502020204030204" pitchFamily="34" charset="0"/>
                <a:cs typeface="Arial" panose="020B0604020202020204" pitchFamily="34" charset="0"/>
              </a:rPr>
              <a:t> • Realização de cursos em parceria com Senar</a:t>
            </a:r>
          </a:p>
          <a:p>
            <a:pPr marL="228600" algn="just">
              <a:lnSpc>
                <a:spcPct val="107000"/>
              </a:lnSpc>
              <a:spcAft>
                <a:spcPts val="800"/>
              </a:spcAft>
            </a:pPr>
            <a:r>
              <a:rPr lang="pt-BR" sz="3400" dirty="0">
                <a:effectLst/>
                <a:latin typeface="Montserrat" panose="00000500000000000000" pitchFamily="2" charset="0"/>
                <a:ea typeface="Calibri" panose="020F0502020204030204" pitchFamily="34" charset="0"/>
                <a:cs typeface="Arial" panose="020B0604020202020204" pitchFamily="34" charset="0"/>
              </a:rPr>
              <a:t> • Inseminação Artificial </a:t>
            </a:r>
          </a:p>
          <a:p>
            <a:pPr marL="228600" algn="just">
              <a:lnSpc>
                <a:spcPct val="107000"/>
              </a:lnSpc>
              <a:spcAft>
                <a:spcPts val="800"/>
              </a:spcAft>
            </a:pPr>
            <a:r>
              <a:rPr lang="pt-BR" sz="3400" dirty="0">
                <a:effectLst/>
                <a:latin typeface="Montserrat" panose="00000500000000000000" pitchFamily="2" charset="0"/>
                <a:ea typeface="Calibri" panose="020F0502020204030204" pitchFamily="34" charset="0"/>
                <a:cs typeface="Arial" panose="020B0604020202020204" pitchFamily="34" charset="0"/>
              </a:rPr>
              <a:t>• Programa Emergencial de apoio ao Produtor Rural, duração 60 dias</a:t>
            </a:r>
          </a:p>
          <a:p>
            <a:pPr marL="228600" algn="just">
              <a:lnSpc>
                <a:spcPct val="107000"/>
              </a:lnSpc>
              <a:spcAft>
                <a:spcPts val="800"/>
              </a:spcAft>
            </a:pPr>
            <a:r>
              <a:rPr lang="pt-BR" sz="3400" dirty="0">
                <a:effectLst/>
                <a:latin typeface="Montserrat" panose="00000500000000000000" pitchFamily="2" charset="0"/>
                <a:ea typeface="Calibri" panose="020F0502020204030204" pitchFamily="34" charset="0"/>
                <a:cs typeface="Arial" panose="020B0604020202020204" pitchFamily="34" charset="0"/>
              </a:rPr>
              <a:t> • Parceria com </a:t>
            </a:r>
            <a:r>
              <a:rPr lang="pt-BR" sz="3400" dirty="0" err="1">
                <a:effectLst/>
                <a:latin typeface="Montserrat" panose="00000500000000000000" pitchFamily="2" charset="0"/>
                <a:ea typeface="Calibri" panose="020F0502020204030204" pitchFamily="34" charset="0"/>
                <a:cs typeface="Arial" panose="020B0604020202020204" pitchFamily="34" charset="0"/>
              </a:rPr>
              <a:t>Acodevali</a:t>
            </a:r>
            <a:r>
              <a:rPr lang="pt-BR" sz="3400" dirty="0">
                <a:effectLst/>
                <a:latin typeface="Montserrat" panose="00000500000000000000" pitchFamily="2" charset="0"/>
                <a:ea typeface="Calibri" panose="020F0502020204030204" pitchFamily="34" charset="0"/>
                <a:cs typeface="Arial" panose="020B0604020202020204" pitchFamily="34" charset="0"/>
              </a:rPr>
              <a:t> coleta de itinerantes de embalagens vazias</a:t>
            </a:r>
          </a:p>
          <a:p>
            <a:pPr marL="228600" algn="just">
              <a:lnSpc>
                <a:spcPct val="107000"/>
              </a:lnSpc>
              <a:spcAft>
                <a:spcPts val="800"/>
              </a:spcAft>
            </a:pPr>
            <a:r>
              <a:rPr lang="pt-BR" sz="3400" dirty="0">
                <a:effectLst/>
                <a:latin typeface="Montserrat" panose="00000500000000000000" pitchFamily="2" charset="0"/>
                <a:ea typeface="Calibri" panose="020F0502020204030204" pitchFamily="34" charset="0"/>
                <a:cs typeface="Arial" panose="020B0604020202020204" pitchFamily="34" charset="0"/>
              </a:rPr>
              <a:t> • Parceria com secretária de obras na recuperação de estradas rurais </a:t>
            </a:r>
          </a:p>
        </p:txBody>
      </p:sp>
      <p:pic>
        <p:nvPicPr>
          <p:cNvPr id="18" name="Espaço Reservado para Imagem 10">
            <a:extLst>
              <a:ext uri="{FF2B5EF4-FFF2-40B4-BE49-F238E27FC236}">
                <a16:creationId xmlns:a16="http://schemas.microsoft.com/office/drawing/2014/main" id="{C01EF166-39A3-44F9-8628-BE311F1BF599}"/>
              </a:ext>
            </a:extLst>
          </p:cNvPr>
          <p:cNvPicPr>
            <a:picLocks noChangeAspect="1"/>
          </p:cNvPicPr>
          <p:nvPr/>
        </p:nvPicPr>
        <p:blipFill>
          <a:blip r:embed="rId4"/>
          <a:srcRect l="20009" r="20009"/>
          <a:stretch/>
        </p:blipFill>
        <p:spPr>
          <a:xfrm>
            <a:off x="9643583" y="8012983"/>
            <a:ext cx="5095246" cy="5096709"/>
          </a:xfrm>
          <a:custGeom>
            <a:avLst/>
            <a:gdLst>
              <a:gd name="connsiteX0" fmla="*/ 921906 w 5531326"/>
              <a:gd name="connsiteY0" fmla="*/ 0 h 5531326"/>
              <a:gd name="connsiteX1" fmla="*/ 5531326 w 5531326"/>
              <a:gd name="connsiteY1" fmla="*/ 0 h 5531326"/>
              <a:gd name="connsiteX2" fmla="*/ 5531326 w 5531326"/>
              <a:gd name="connsiteY2" fmla="*/ 4609420 h 5531326"/>
              <a:gd name="connsiteX3" fmla="*/ 4609420 w 5531326"/>
              <a:gd name="connsiteY3" fmla="*/ 5531326 h 5531326"/>
              <a:gd name="connsiteX4" fmla="*/ 0 w 5531326"/>
              <a:gd name="connsiteY4" fmla="*/ 5531326 h 5531326"/>
              <a:gd name="connsiteX5" fmla="*/ 0 w 5531326"/>
              <a:gd name="connsiteY5" fmla="*/ 921906 h 5531326"/>
              <a:gd name="connsiteX6" fmla="*/ 921906 w 5531326"/>
              <a:gd name="connsiteY6" fmla="*/ 0 h 553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1326" h="5531326">
                <a:moveTo>
                  <a:pt x="921906" y="0"/>
                </a:moveTo>
                <a:lnTo>
                  <a:pt x="5531326" y="0"/>
                </a:lnTo>
                <a:lnTo>
                  <a:pt x="5531326" y="4609420"/>
                </a:lnTo>
                <a:cubicBezTo>
                  <a:pt x="5531326" y="5118575"/>
                  <a:pt x="5118575" y="5531326"/>
                  <a:pt x="4609420" y="5531326"/>
                </a:cubicBezTo>
                <a:lnTo>
                  <a:pt x="0" y="5531326"/>
                </a:lnTo>
                <a:lnTo>
                  <a:pt x="0" y="921906"/>
                </a:lnTo>
                <a:cubicBezTo>
                  <a:pt x="0" y="412751"/>
                  <a:pt x="412751" y="0"/>
                  <a:pt x="921906" y="0"/>
                </a:cubicBezTo>
                <a:close/>
              </a:path>
            </a:pathLst>
          </a:custGeom>
        </p:spPr>
      </p:pic>
      <p:pic>
        <p:nvPicPr>
          <p:cNvPr id="8" name="Espaço Reservado para Imagem 10">
            <a:extLst>
              <a:ext uri="{FF2B5EF4-FFF2-40B4-BE49-F238E27FC236}">
                <a16:creationId xmlns:a16="http://schemas.microsoft.com/office/drawing/2014/main" id="{97D6EB2E-FC5E-4B3B-B9E7-A94732E397F3}"/>
              </a:ext>
            </a:extLst>
          </p:cNvPr>
          <p:cNvPicPr>
            <a:picLocks noChangeAspect="1"/>
          </p:cNvPicPr>
          <p:nvPr/>
        </p:nvPicPr>
        <p:blipFill>
          <a:blip r:embed="rId5"/>
          <a:srcRect l="14" r="14"/>
          <a:stretch/>
        </p:blipFill>
        <p:spPr>
          <a:xfrm>
            <a:off x="18221750" y="1523494"/>
            <a:ext cx="4607147" cy="4608470"/>
          </a:xfrm>
          <a:custGeom>
            <a:avLst/>
            <a:gdLst>
              <a:gd name="connsiteX0" fmla="*/ 921906 w 5531326"/>
              <a:gd name="connsiteY0" fmla="*/ 0 h 5531326"/>
              <a:gd name="connsiteX1" fmla="*/ 5531326 w 5531326"/>
              <a:gd name="connsiteY1" fmla="*/ 0 h 5531326"/>
              <a:gd name="connsiteX2" fmla="*/ 5531326 w 5531326"/>
              <a:gd name="connsiteY2" fmla="*/ 4609420 h 5531326"/>
              <a:gd name="connsiteX3" fmla="*/ 4609420 w 5531326"/>
              <a:gd name="connsiteY3" fmla="*/ 5531326 h 5531326"/>
              <a:gd name="connsiteX4" fmla="*/ 0 w 5531326"/>
              <a:gd name="connsiteY4" fmla="*/ 5531326 h 5531326"/>
              <a:gd name="connsiteX5" fmla="*/ 0 w 5531326"/>
              <a:gd name="connsiteY5" fmla="*/ 921906 h 5531326"/>
              <a:gd name="connsiteX6" fmla="*/ 921906 w 5531326"/>
              <a:gd name="connsiteY6" fmla="*/ 0 h 553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1326" h="5531326">
                <a:moveTo>
                  <a:pt x="921906" y="0"/>
                </a:moveTo>
                <a:lnTo>
                  <a:pt x="5531326" y="0"/>
                </a:lnTo>
                <a:lnTo>
                  <a:pt x="5531326" y="4609420"/>
                </a:lnTo>
                <a:cubicBezTo>
                  <a:pt x="5531326" y="5118575"/>
                  <a:pt x="5118575" y="5531326"/>
                  <a:pt x="4609420" y="5531326"/>
                </a:cubicBezTo>
                <a:lnTo>
                  <a:pt x="0" y="5531326"/>
                </a:lnTo>
                <a:lnTo>
                  <a:pt x="0" y="921906"/>
                </a:lnTo>
                <a:cubicBezTo>
                  <a:pt x="0" y="412751"/>
                  <a:pt x="412751" y="0"/>
                  <a:pt x="921906" y="0"/>
                </a:cubicBezTo>
                <a:close/>
              </a:path>
            </a:pathLst>
          </a:custGeom>
        </p:spPr>
      </p:pic>
    </p:spTree>
    <p:extLst>
      <p:ext uri="{BB962C8B-B14F-4D97-AF65-F5344CB8AC3E}">
        <p14:creationId xmlns:p14="http://schemas.microsoft.com/office/powerpoint/2010/main" val="17782126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a:extLst>
              <a:ext uri="{FF2B5EF4-FFF2-40B4-BE49-F238E27FC236}">
                <a16:creationId xmlns:a16="http://schemas.microsoft.com/office/drawing/2014/main" id="{19270EA2-86B6-654A-BE69-080F28AE1CB2}"/>
              </a:ext>
            </a:extLst>
          </p:cNvPr>
          <p:cNvSpPr/>
          <p:nvPr/>
        </p:nvSpPr>
        <p:spPr>
          <a:xfrm rot="5400000">
            <a:off x="2647805" y="1114462"/>
            <a:ext cx="6270171"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7" name="TextBox 6">
            <a:extLst>
              <a:ext uri="{FF2B5EF4-FFF2-40B4-BE49-F238E27FC236}">
                <a16:creationId xmlns:a16="http://schemas.microsoft.com/office/drawing/2014/main" id="{425CD459-D98F-E241-9513-76C7B4BE1648}"/>
              </a:ext>
            </a:extLst>
          </p:cNvPr>
          <p:cNvSpPr txBox="1"/>
          <p:nvPr/>
        </p:nvSpPr>
        <p:spPr>
          <a:xfrm>
            <a:off x="14376331" y="4227777"/>
            <a:ext cx="8788470" cy="1569660"/>
          </a:xfrm>
          <a:prstGeom prst="rect">
            <a:avLst/>
          </a:prstGeom>
          <a:noFill/>
        </p:spPr>
        <p:txBody>
          <a:bodyPr wrap="square" rtlCol="0">
            <a:spAutoFit/>
          </a:bodyPr>
          <a:lstStyle/>
          <a:p>
            <a:r>
              <a:rPr lang="en-ID" sz="9600" b="1" spc="300" dirty="0">
                <a:solidFill>
                  <a:schemeClr val="accent1"/>
                </a:solidFill>
                <a:latin typeface="Poppins" pitchFamily="2" charset="77"/>
                <a:ea typeface="Open Sans" panose="020B0606030504020204" pitchFamily="34" charset="0"/>
                <a:cs typeface="Poppins" pitchFamily="2" charset="77"/>
              </a:rPr>
              <a:t> </a:t>
            </a:r>
          </a:p>
        </p:txBody>
      </p:sp>
      <p:sp>
        <p:nvSpPr>
          <p:cNvPr id="14" name="Slide Number Placeholder 6">
            <a:extLst>
              <a:ext uri="{FF2B5EF4-FFF2-40B4-BE49-F238E27FC236}">
                <a16:creationId xmlns:a16="http://schemas.microsoft.com/office/drawing/2014/main" id="{05173E35-9411-4448-BB27-49DDAD30617C}"/>
              </a:ext>
            </a:extLst>
          </p:cNvPr>
          <p:cNvSpPr txBox="1">
            <a:spLocks/>
          </p:cNvSpPr>
          <p:nvPr/>
        </p:nvSpPr>
        <p:spPr>
          <a:xfrm>
            <a:off x="18924748" y="1714309"/>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2400" b="1" spc="300" dirty="0">
              <a:solidFill>
                <a:schemeClr val="accent1"/>
              </a:solidFill>
              <a:latin typeface="Poppins" pitchFamily="2" charset="77"/>
              <a:cs typeface="Poppins" pitchFamily="2" charset="77"/>
            </a:endParaRPr>
          </a:p>
        </p:txBody>
      </p:sp>
      <p:sp>
        <p:nvSpPr>
          <p:cNvPr id="15" name="TextBox 14">
            <a:extLst>
              <a:ext uri="{FF2B5EF4-FFF2-40B4-BE49-F238E27FC236}">
                <a16:creationId xmlns:a16="http://schemas.microsoft.com/office/drawing/2014/main" id="{48A905DC-9A76-8149-9798-133E8B2AF95F}"/>
              </a:ext>
            </a:extLst>
          </p:cNvPr>
          <p:cNvSpPr txBox="1"/>
          <p:nvPr/>
        </p:nvSpPr>
        <p:spPr>
          <a:xfrm>
            <a:off x="14191125" y="2005714"/>
            <a:ext cx="9744138" cy="9674315"/>
          </a:xfrm>
          <a:prstGeom prst="rect">
            <a:avLst/>
          </a:prstGeom>
          <a:noFill/>
        </p:spPr>
        <p:txBody>
          <a:bodyPr wrap="square" rtlCol="0">
            <a:spAutoFit/>
          </a:bodyPr>
          <a:lstStyle/>
          <a:p>
            <a:pPr marL="800100" indent="-571500" algn="just">
              <a:lnSpc>
                <a:spcPct val="107000"/>
              </a:lnSpc>
              <a:spcAft>
                <a:spcPts val="800"/>
              </a:spcAft>
              <a:buFont typeface="Arial" panose="020B0604020202020204" pitchFamily="34" charset="0"/>
              <a:buChar char="•"/>
            </a:pPr>
            <a:r>
              <a:rPr lang="pt-BR" sz="4400" dirty="0">
                <a:effectLst/>
                <a:latin typeface="Montserrat" panose="00000500000000000000" pitchFamily="2" charset="0"/>
                <a:ea typeface="Calibri" panose="020F0502020204030204" pitchFamily="34" charset="0"/>
                <a:cs typeface="Times New Roman" panose="02020603050405020304" pitchFamily="18" charset="0"/>
              </a:rPr>
              <a:t>Programa Caminhos da Produção no Campo</a:t>
            </a:r>
          </a:p>
          <a:p>
            <a:pPr marL="800100" indent="-571500" algn="just">
              <a:lnSpc>
                <a:spcPct val="107000"/>
              </a:lnSpc>
              <a:spcAft>
                <a:spcPts val="800"/>
              </a:spcAft>
              <a:buFont typeface="Arial" panose="020B0604020202020204" pitchFamily="34" charset="0"/>
              <a:buChar char="•"/>
            </a:pPr>
            <a:endParaRPr lang="pt-BR" sz="4400" dirty="0">
              <a:effectLst/>
              <a:latin typeface="Montserrat" panose="00000500000000000000" pitchFamily="2" charset="0"/>
              <a:ea typeface="Calibri" panose="020F0502020204030204" pitchFamily="34" charset="0"/>
              <a:cs typeface="Times New Roman" panose="02020603050405020304" pitchFamily="18" charset="0"/>
            </a:endParaRPr>
          </a:p>
          <a:p>
            <a:pPr marL="800100" indent="-571500" algn="just">
              <a:lnSpc>
                <a:spcPct val="107000"/>
              </a:lnSpc>
              <a:spcAft>
                <a:spcPts val="800"/>
              </a:spcAft>
              <a:buFont typeface="Arial" panose="020B0604020202020204" pitchFamily="34" charset="0"/>
              <a:buChar char="•"/>
            </a:pPr>
            <a:r>
              <a:rPr lang="pt-BR" sz="4400" dirty="0">
                <a:effectLst/>
                <a:latin typeface="Montserrat" panose="00000500000000000000" pitchFamily="2" charset="0"/>
                <a:ea typeface="Calibri" panose="020F0502020204030204" pitchFamily="34" charset="0"/>
                <a:cs typeface="Times New Roman" panose="02020603050405020304" pitchFamily="18" charset="0"/>
              </a:rPr>
              <a:t> Realização do chamamento público para atendimento ao programa de aquisição de alimentos (PAA) Federal, adesão direta na modalidade compra com doação simultânea, visando adquirir alimentos de produtores do município no valor total 260,000 </a:t>
            </a:r>
          </a:p>
        </p:txBody>
      </p:sp>
      <p:pic>
        <p:nvPicPr>
          <p:cNvPr id="16" name="Espaço Reservado para Imagem 23">
            <a:extLst>
              <a:ext uri="{FF2B5EF4-FFF2-40B4-BE49-F238E27FC236}">
                <a16:creationId xmlns:a16="http://schemas.microsoft.com/office/drawing/2014/main" id="{4C451DEA-E299-47BA-979E-4EBD3A5D3129}"/>
              </a:ext>
            </a:extLst>
          </p:cNvPr>
          <p:cNvPicPr>
            <a:picLocks noChangeAspect="1"/>
          </p:cNvPicPr>
          <p:nvPr/>
        </p:nvPicPr>
        <p:blipFill>
          <a:blip r:embed="rId2"/>
          <a:srcRect l="4639" r="4639"/>
          <a:stretch/>
        </p:blipFill>
        <p:spPr>
          <a:xfrm>
            <a:off x="447150" y="1965769"/>
            <a:ext cx="6226629" cy="6271052"/>
          </a:xfrm>
          <a:custGeom>
            <a:avLst/>
            <a:gdLst>
              <a:gd name="connsiteX0" fmla="*/ 0 w 4005942"/>
              <a:gd name="connsiteY0" fmla="*/ 0 h 4033956"/>
              <a:gd name="connsiteX1" fmla="*/ 3338272 w 4005942"/>
              <a:gd name="connsiteY1" fmla="*/ 0 h 4033956"/>
              <a:gd name="connsiteX2" fmla="*/ 4005942 w 4005942"/>
              <a:gd name="connsiteY2" fmla="*/ 667672 h 4033956"/>
              <a:gd name="connsiteX3" fmla="*/ 4005942 w 4005942"/>
              <a:gd name="connsiteY3" fmla="*/ 4033956 h 4033956"/>
              <a:gd name="connsiteX4" fmla="*/ 667670 w 4005942"/>
              <a:gd name="connsiteY4" fmla="*/ 4033956 h 4033956"/>
              <a:gd name="connsiteX5" fmla="*/ 0 w 4005942"/>
              <a:gd name="connsiteY5" fmla="*/ 3366286 h 4033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05942" h="4033956">
                <a:moveTo>
                  <a:pt x="0" y="0"/>
                </a:moveTo>
                <a:lnTo>
                  <a:pt x="3338272" y="0"/>
                </a:lnTo>
                <a:cubicBezTo>
                  <a:pt x="3707016" y="0"/>
                  <a:pt x="4005942" y="298926"/>
                  <a:pt x="4005942" y="667672"/>
                </a:cubicBezTo>
                <a:lnTo>
                  <a:pt x="4005942" y="4033956"/>
                </a:lnTo>
                <a:lnTo>
                  <a:pt x="667670" y="4033956"/>
                </a:lnTo>
                <a:cubicBezTo>
                  <a:pt x="298926" y="4033956"/>
                  <a:pt x="0" y="3735030"/>
                  <a:pt x="0" y="3366286"/>
                </a:cubicBezTo>
                <a:close/>
              </a:path>
            </a:pathLst>
          </a:custGeom>
        </p:spPr>
      </p:pic>
      <p:pic>
        <p:nvPicPr>
          <p:cNvPr id="4" name="Espaço Reservado para Imagem 3">
            <a:extLst>
              <a:ext uri="{FF2B5EF4-FFF2-40B4-BE49-F238E27FC236}">
                <a16:creationId xmlns:a16="http://schemas.microsoft.com/office/drawing/2014/main" id="{602CA76F-AD75-498F-ACD8-1814270ED52C}"/>
              </a:ext>
            </a:extLst>
          </p:cNvPr>
          <p:cNvPicPr>
            <a:picLocks noGrp="1" noChangeAspect="1"/>
          </p:cNvPicPr>
          <p:nvPr>
            <p:ph type="pic" sz="quarter" idx="10"/>
          </p:nvPr>
        </p:nvPicPr>
        <p:blipFill>
          <a:blip r:embed="rId3"/>
          <a:srcRect l="2796" r="2796"/>
          <a:stretch>
            <a:fillRect/>
          </a:stretch>
        </p:blipFill>
        <p:spPr>
          <a:xfrm>
            <a:off x="5750031" y="4865518"/>
            <a:ext cx="7847988" cy="8312761"/>
          </a:xfrm>
        </p:spPr>
      </p:pic>
    </p:spTree>
    <p:extLst>
      <p:ext uri="{BB962C8B-B14F-4D97-AF65-F5344CB8AC3E}">
        <p14:creationId xmlns:p14="http://schemas.microsoft.com/office/powerpoint/2010/main" val="12459577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2">
            <a:extLst>
              <a:ext uri="{FF2B5EF4-FFF2-40B4-BE49-F238E27FC236}">
                <a16:creationId xmlns:a16="http://schemas.microsoft.com/office/drawing/2014/main" id="{0D5EB3CE-16AD-5145-9C1A-1A0760295B4B}"/>
              </a:ext>
            </a:extLst>
          </p:cNvPr>
          <p:cNvSpPr/>
          <p:nvPr/>
        </p:nvSpPr>
        <p:spPr>
          <a:xfrm rot="5400000">
            <a:off x="8753921" y="294236"/>
            <a:ext cx="6270171"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10" name="Slide Number Placeholder 6">
            <a:extLst>
              <a:ext uri="{FF2B5EF4-FFF2-40B4-BE49-F238E27FC236}">
                <a16:creationId xmlns:a16="http://schemas.microsoft.com/office/drawing/2014/main" id="{7C2628C7-51C7-FB42-9F66-3CD7D8DDA420}"/>
              </a:ext>
            </a:extLst>
          </p:cNvPr>
          <p:cNvSpPr txBox="1">
            <a:spLocks/>
          </p:cNvSpPr>
          <p:nvPr/>
        </p:nvSpPr>
        <p:spPr>
          <a:xfrm>
            <a:off x="19885685" y="1714309"/>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2400" b="1" spc="300" dirty="0">
              <a:solidFill>
                <a:schemeClr val="accent1"/>
              </a:solidFill>
              <a:latin typeface="Poppins" pitchFamily="2" charset="77"/>
              <a:cs typeface="Poppins" pitchFamily="2" charset="77"/>
            </a:endParaRPr>
          </a:p>
        </p:txBody>
      </p:sp>
      <p:sp>
        <p:nvSpPr>
          <p:cNvPr id="11" name="TextBox 10">
            <a:extLst>
              <a:ext uri="{FF2B5EF4-FFF2-40B4-BE49-F238E27FC236}">
                <a16:creationId xmlns:a16="http://schemas.microsoft.com/office/drawing/2014/main" id="{331DB894-CF70-7846-903E-C5A82970E4AC}"/>
              </a:ext>
            </a:extLst>
          </p:cNvPr>
          <p:cNvSpPr txBox="1"/>
          <p:nvPr/>
        </p:nvSpPr>
        <p:spPr>
          <a:xfrm>
            <a:off x="414640" y="929479"/>
            <a:ext cx="8788470" cy="1569660"/>
          </a:xfrm>
          <a:prstGeom prst="rect">
            <a:avLst/>
          </a:prstGeom>
          <a:noFill/>
        </p:spPr>
        <p:txBody>
          <a:bodyPr wrap="square" rtlCol="0">
            <a:spAutoFit/>
          </a:bodyPr>
          <a:lstStyle/>
          <a:p>
            <a:r>
              <a:rPr lang="en-ID" sz="9600" b="1" spc="300" dirty="0" err="1">
                <a:solidFill>
                  <a:srgbClr val="016399"/>
                </a:solidFill>
                <a:latin typeface="Montserrat Black" panose="00000A00000000000000" pitchFamily="2" charset="0"/>
                <a:ea typeface="Open Sans" panose="020B0606030504020204" pitchFamily="34" charset="0"/>
                <a:cs typeface="Poppins" pitchFamily="2" charset="77"/>
              </a:rPr>
              <a:t>Convênios</a:t>
            </a:r>
            <a:endParaRPr lang="en-ID" sz="9600" b="1" spc="300" dirty="0">
              <a:solidFill>
                <a:srgbClr val="016399"/>
              </a:solidFill>
              <a:latin typeface="Montserrat Black" panose="00000A00000000000000" pitchFamily="2" charset="0"/>
              <a:ea typeface="Open Sans" panose="020B0606030504020204" pitchFamily="34" charset="0"/>
              <a:cs typeface="Poppins" pitchFamily="2" charset="77"/>
            </a:endParaRPr>
          </a:p>
        </p:txBody>
      </p:sp>
      <p:sp>
        <p:nvSpPr>
          <p:cNvPr id="13" name="TextBox 12">
            <a:extLst>
              <a:ext uri="{FF2B5EF4-FFF2-40B4-BE49-F238E27FC236}">
                <a16:creationId xmlns:a16="http://schemas.microsoft.com/office/drawing/2014/main" id="{220E655B-83F4-7B4A-A370-7003071C7796}"/>
              </a:ext>
            </a:extLst>
          </p:cNvPr>
          <p:cNvSpPr txBox="1"/>
          <p:nvPr/>
        </p:nvSpPr>
        <p:spPr>
          <a:xfrm>
            <a:off x="1360247" y="5099302"/>
            <a:ext cx="8788470" cy="1569660"/>
          </a:xfrm>
          <a:prstGeom prst="rect">
            <a:avLst/>
          </a:prstGeom>
          <a:noFill/>
        </p:spPr>
        <p:txBody>
          <a:bodyPr wrap="square" rtlCol="0">
            <a:spAutoFit/>
          </a:bodyPr>
          <a:lstStyle/>
          <a:p>
            <a:endParaRPr lang="en-ID" sz="9600" b="1" spc="300" dirty="0">
              <a:solidFill>
                <a:schemeClr val="accent1"/>
              </a:solidFill>
              <a:latin typeface="Poppins" pitchFamily="2" charset="77"/>
              <a:ea typeface="Open Sans" panose="020B0606030504020204" pitchFamily="34" charset="0"/>
              <a:cs typeface="Poppins" pitchFamily="2" charset="77"/>
            </a:endParaRPr>
          </a:p>
        </p:txBody>
      </p:sp>
      <p:sp>
        <p:nvSpPr>
          <p:cNvPr id="14" name="TextBox 13">
            <a:extLst>
              <a:ext uri="{FF2B5EF4-FFF2-40B4-BE49-F238E27FC236}">
                <a16:creationId xmlns:a16="http://schemas.microsoft.com/office/drawing/2014/main" id="{BDE964A3-4D3C-2247-91DC-5E9F7741B3EF}"/>
              </a:ext>
            </a:extLst>
          </p:cNvPr>
          <p:cNvSpPr txBox="1"/>
          <p:nvPr/>
        </p:nvSpPr>
        <p:spPr>
          <a:xfrm>
            <a:off x="296781" y="2925559"/>
            <a:ext cx="7885278" cy="9685793"/>
          </a:xfrm>
          <a:prstGeom prst="rect">
            <a:avLst/>
          </a:prstGeom>
          <a:noFill/>
        </p:spPr>
        <p:txBody>
          <a:bodyPr wrap="square" rtlCol="0">
            <a:spAutoFit/>
          </a:bodyPr>
          <a:lstStyle/>
          <a:p>
            <a:pPr marL="228600" algn="just">
              <a:lnSpc>
                <a:spcPct val="107000"/>
              </a:lnSpc>
              <a:spcAft>
                <a:spcPts val="800"/>
              </a:spcAft>
            </a:pPr>
            <a:r>
              <a:rPr lang="pt-BR" sz="4000" dirty="0">
                <a:effectLst/>
                <a:latin typeface="Montserrat" panose="00000500000000000000" pitchFamily="2" charset="0"/>
                <a:ea typeface="Calibri" panose="020F0502020204030204" pitchFamily="34" charset="0"/>
                <a:cs typeface="Times New Roman" panose="02020603050405020304" pitchFamily="18" charset="0"/>
              </a:rPr>
              <a:t>• Firmado convênio com a SEAB para execução do Projeto Trafegabilidade Óleo Diesel valor 70,000 </a:t>
            </a:r>
          </a:p>
          <a:p>
            <a:pPr marL="228600" algn="just">
              <a:lnSpc>
                <a:spcPct val="107000"/>
              </a:lnSpc>
              <a:spcAft>
                <a:spcPts val="800"/>
              </a:spcAft>
            </a:pPr>
            <a:endParaRPr lang="pt-BR" sz="4000" dirty="0">
              <a:effectLst/>
              <a:latin typeface="Montserrat" panose="00000500000000000000" pitchFamily="2"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pt-BR" sz="4000" dirty="0">
                <a:effectLst/>
                <a:latin typeface="Montserrat" panose="00000500000000000000" pitchFamily="2" charset="0"/>
                <a:ea typeface="Calibri" panose="020F0502020204030204" pitchFamily="34" charset="0"/>
                <a:cs typeface="Times New Roman" panose="02020603050405020304" pitchFamily="18" charset="0"/>
              </a:rPr>
              <a:t>• Firmado convênio sobre Pavimentação Poliédrica Água Branca 2,420 km</a:t>
            </a:r>
          </a:p>
          <a:p>
            <a:pPr marL="228600" algn="just">
              <a:lnSpc>
                <a:spcPct val="107000"/>
              </a:lnSpc>
              <a:spcAft>
                <a:spcPts val="800"/>
              </a:spcAft>
            </a:pPr>
            <a:endParaRPr lang="pt-BR" sz="4000" dirty="0">
              <a:effectLst/>
              <a:latin typeface="Montserrat" panose="00000500000000000000" pitchFamily="2"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pt-BR" sz="4000" dirty="0">
                <a:effectLst/>
                <a:latin typeface="Montserrat" panose="00000500000000000000" pitchFamily="2" charset="0"/>
                <a:ea typeface="Calibri" panose="020F0502020204030204" pitchFamily="34" charset="0"/>
                <a:cs typeface="Times New Roman" panose="02020603050405020304" pitchFamily="18" charset="0"/>
              </a:rPr>
              <a:t> • Firmado parceria de contratação da FAU - PG para prestação de serviços de Assistência Técnica e Extensão Rural</a:t>
            </a:r>
          </a:p>
        </p:txBody>
      </p:sp>
      <p:pic>
        <p:nvPicPr>
          <p:cNvPr id="5" name="Espaço Reservado para Imagem 4">
            <a:extLst>
              <a:ext uri="{FF2B5EF4-FFF2-40B4-BE49-F238E27FC236}">
                <a16:creationId xmlns:a16="http://schemas.microsoft.com/office/drawing/2014/main" id="{62EB9987-DF73-4CBD-9622-83D042D030A2}"/>
              </a:ext>
            </a:extLst>
          </p:cNvPr>
          <p:cNvPicPr>
            <a:picLocks noGrp="1" noChangeAspect="1"/>
          </p:cNvPicPr>
          <p:nvPr>
            <p:ph type="pic" sz="quarter" idx="10"/>
          </p:nvPr>
        </p:nvPicPr>
        <p:blipFill>
          <a:blip r:embed="rId2"/>
          <a:srcRect l="16929" r="16929"/>
          <a:stretch>
            <a:fillRect/>
          </a:stretch>
        </p:blipFill>
        <p:spPr>
          <a:xfrm>
            <a:off x="11120382" y="1542722"/>
            <a:ext cx="6226630" cy="6270171"/>
          </a:xfrm>
        </p:spPr>
      </p:pic>
      <p:pic>
        <p:nvPicPr>
          <p:cNvPr id="24" name="Espaço Reservado para Imagem 23">
            <a:extLst>
              <a:ext uri="{FF2B5EF4-FFF2-40B4-BE49-F238E27FC236}">
                <a16:creationId xmlns:a16="http://schemas.microsoft.com/office/drawing/2014/main" id="{6C1711AC-9A9F-4C33-9A06-E6F044366493}"/>
              </a:ext>
            </a:extLst>
          </p:cNvPr>
          <p:cNvPicPr>
            <a:picLocks noGrp="1" noChangeAspect="1"/>
          </p:cNvPicPr>
          <p:nvPr>
            <p:ph type="pic" sz="quarter" idx="12"/>
          </p:nvPr>
        </p:nvPicPr>
        <p:blipFill>
          <a:blip r:embed="rId3"/>
          <a:srcRect l="354" r="354"/>
          <a:stretch>
            <a:fillRect/>
          </a:stretch>
        </p:blipFill>
        <p:spPr>
          <a:xfrm>
            <a:off x="10863507" y="7430196"/>
            <a:ext cx="5789216" cy="5830518"/>
          </a:xfrm>
        </p:spPr>
      </p:pic>
      <p:pic>
        <p:nvPicPr>
          <p:cNvPr id="9" name="Espaço Reservado para Imagem 8">
            <a:extLst>
              <a:ext uri="{FF2B5EF4-FFF2-40B4-BE49-F238E27FC236}">
                <a16:creationId xmlns:a16="http://schemas.microsoft.com/office/drawing/2014/main" id="{3456E4E7-689D-42D0-9DBD-F120740B4699}"/>
              </a:ext>
            </a:extLst>
          </p:cNvPr>
          <p:cNvPicPr>
            <a:picLocks noGrp="1" noChangeAspect="1"/>
          </p:cNvPicPr>
          <p:nvPr>
            <p:ph type="pic" sz="quarter" idx="13"/>
          </p:nvPr>
        </p:nvPicPr>
        <p:blipFill>
          <a:blip r:embed="rId4"/>
          <a:srcRect l="12762" r="12762"/>
          <a:stretch>
            <a:fillRect/>
          </a:stretch>
        </p:blipFill>
        <p:spPr>
          <a:xfrm>
            <a:off x="16949188" y="2897144"/>
            <a:ext cx="6506434" cy="6551931"/>
          </a:xfrm>
        </p:spPr>
      </p:pic>
    </p:spTree>
    <p:extLst>
      <p:ext uri="{BB962C8B-B14F-4D97-AF65-F5344CB8AC3E}">
        <p14:creationId xmlns:p14="http://schemas.microsoft.com/office/powerpoint/2010/main" val="25648051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a:extLst>
              <a:ext uri="{FF2B5EF4-FFF2-40B4-BE49-F238E27FC236}">
                <a16:creationId xmlns:a16="http://schemas.microsoft.com/office/drawing/2014/main" id="{4C6F91F2-DD0A-8848-9516-E875F9D9F770}"/>
              </a:ext>
            </a:extLst>
          </p:cNvPr>
          <p:cNvSpPr/>
          <p:nvPr/>
        </p:nvSpPr>
        <p:spPr>
          <a:xfrm rot="5400000">
            <a:off x="-2259206" y="3017854"/>
            <a:ext cx="11538857"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7" name="Slide Number Placeholder 6">
            <a:extLst>
              <a:ext uri="{FF2B5EF4-FFF2-40B4-BE49-F238E27FC236}">
                <a16:creationId xmlns:a16="http://schemas.microsoft.com/office/drawing/2014/main" id="{697C8867-F701-BE45-A893-49B534E8A54C}"/>
              </a:ext>
            </a:extLst>
          </p:cNvPr>
          <p:cNvSpPr txBox="1">
            <a:spLocks/>
          </p:cNvSpPr>
          <p:nvPr/>
        </p:nvSpPr>
        <p:spPr>
          <a:xfrm>
            <a:off x="19885685" y="1714309"/>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2400" b="1" spc="300" dirty="0">
              <a:solidFill>
                <a:schemeClr val="accent1"/>
              </a:solidFill>
              <a:latin typeface="Poppins" pitchFamily="2" charset="77"/>
              <a:cs typeface="Poppins" pitchFamily="2" charset="77"/>
            </a:endParaRPr>
          </a:p>
        </p:txBody>
      </p:sp>
      <p:sp>
        <p:nvSpPr>
          <p:cNvPr id="8" name="TextBox 7">
            <a:extLst>
              <a:ext uri="{FF2B5EF4-FFF2-40B4-BE49-F238E27FC236}">
                <a16:creationId xmlns:a16="http://schemas.microsoft.com/office/drawing/2014/main" id="{F57FC190-1765-134E-AB83-696480813A2F}"/>
              </a:ext>
            </a:extLst>
          </p:cNvPr>
          <p:cNvSpPr txBox="1"/>
          <p:nvPr/>
        </p:nvSpPr>
        <p:spPr>
          <a:xfrm>
            <a:off x="13919671" y="1429302"/>
            <a:ext cx="10065833" cy="10857396"/>
          </a:xfrm>
          <a:prstGeom prst="rect">
            <a:avLst/>
          </a:prstGeom>
          <a:noFill/>
        </p:spPr>
        <p:txBody>
          <a:bodyPr wrap="square" rtlCol="0">
            <a:spAutoFit/>
          </a:bodyPr>
          <a:lstStyle/>
          <a:p>
            <a:pPr marL="228600" algn="just">
              <a:lnSpc>
                <a:spcPct val="107000"/>
              </a:lnSpc>
              <a:spcAft>
                <a:spcPts val="800"/>
              </a:spcAft>
            </a:pPr>
            <a:r>
              <a:rPr lang="pt-BR" sz="4000" dirty="0">
                <a:effectLst/>
                <a:latin typeface="Montserrat" panose="00000500000000000000" pitchFamily="2" charset="0"/>
                <a:ea typeface="Calibri" panose="020F0502020204030204" pitchFamily="34" charset="0"/>
                <a:cs typeface="Times New Roman" panose="02020603050405020304" pitchFamily="18" charset="0"/>
              </a:rPr>
              <a:t>• Encontro com Produtores de Gado de Corte</a:t>
            </a:r>
          </a:p>
          <a:p>
            <a:pPr marL="228600" algn="just">
              <a:lnSpc>
                <a:spcPct val="107000"/>
              </a:lnSpc>
              <a:spcAft>
                <a:spcPts val="800"/>
              </a:spcAft>
            </a:pPr>
            <a:r>
              <a:rPr lang="pt-BR" sz="4000" dirty="0">
                <a:effectLst/>
                <a:latin typeface="Montserrat" panose="00000500000000000000" pitchFamily="2" charset="0"/>
                <a:ea typeface="Calibri" panose="020F0502020204030204" pitchFamily="34" charset="0"/>
                <a:cs typeface="Times New Roman" panose="02020603050405020304" pitchFamily="18" charset="0"/>
              </a:rPr>
              <a:t> </a:t>
            </a:r>
          </a:p>
          <a:p>
            <a:pPr marL="228600" algn="just">
              <a:lnSpc>
                <a:spcPct val="107000"/>
              </a:lnSpc>
              <a:spcAft>
                <a:spcPts val="800"/>
              </a:spcAft>
            </a:pPr>
            <a:r>
              <a:rPr lang="pt-BR" sz="4000" dirty="0">
                <a:effectLst/>
                <a:latin typeface="Montserrat" panose="00000500000000000000" pitchFamily="2" charset="0"/>
                <a:ea typeface="Calibri" panose="020F0502020204030204" pitchFamily="34" charset="0"/>
                <a:cs typeface="Times New Roman" panose="02020603050405020304" pitchFamily="18" charset="0"/>
              </a:rPr>
              <a:t>• Primeiro encontro Produtores de Gado de Leite de São Mateus do Sul </a:t>
            </a:r>
          </a:p>
          <a:p>
            <a:pPr marL="228600" algn="just">
              <a:lnSpc>
                <a:spcPct val="107000"/>
              </a:lnSpc>
              <a:spcAft>
                <a:spcPts val="800"/>
              </a:spcAft>
            </a:pPr>
            <a:endParaRPr lang="pt-BR" sz="4000" dirty="0">
              <a:effectLst/>
              <a:latin typeface="Montserrat" panose="00000500000000000000" pitchFamily="2"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pt-BR" sz="4000" dirty="0">
                <a:effectLst/>
                <a:latin typeface="Montserrat" panose="00000500000000000000" pitchFamily="2" charset="0"/>
                <a:ea typeface="Calibri" panose="020F0502020204030204" pitchFamily="34" charset="0"/>
                <a:cs typeface="Times New Roman" panose="02020603050405020304" pitchFamily="18" charset="0"/>
              </a:rPr>
              <a:t>• Cadastrando convênios com SEAB </a:t>
            </a:r>
          </a:p>
          <a:p>
            <a:pPr marL="228600" algn="just">
              <a:lnSpc>
                <a:spcPct val="107000"/>
              </a:lnSpc>
              <a:spcAft>
                <a:spcPts val="800"/>
              </a:spcAft>
            </a:pPr>
            <a:r>
              <a:rPr lang="pt-BR" sz="4000" dirty="0">
                <a:effectLst/>
                <a:latin typeface="Montserrat" panose="00000500000000000000" pitchFamily="2" charset="0"/>
                <a:ea typeface="Calibri" panose="020F0502020204030204" pitchFamily="34" charset="0"/>
                <a:cs typeface="Times New Roman" panose="02020603050405020304" pitchFamily="18" charset="0"/>
              </a:rPr>
              <a:t>1. um veículo utilitário e equipamentos no valor R$201,200.00</a:t>
            </a:r>
          </a:p>
          <a:p>
            <a:pPr marL="228600" algn="just">
              <a:lnSpc>
                <a:spcPct val="107000"/>
              </a:lnSpc>
              <a:spcAft>
                <a:spcPts val="800"/>
              </a:spcAft>
            </a:pPr>
            <a:r>
              <a:rPr lang="pt-BR" sz="4000" dirty="0">
                <a:effectLst/>
                <a:latin typeface="Montserrat" panose="00000500000000000000" pitchFamily="2" charset="0"/>
                <a:ea typeface="Calibri" panose="020F0502020204030204" pitchFamily="34" charset="0"/>
                <a:cs typeface="Times New Roman" panose="02020603050405020304" pitchFamily="18" charset="0"/>
              </a:rPr>
              <a:t>2. Um veículo no valor R$65,000.00 </a:t>
            </a:r>
          </a:p>
          <a:p>
            <a:pPr marL="228600" algn="just">
              <a:lnSpc>
                <a:spcPct val="107000"/>
              </a:lnSpc>
              <a:spcAft>
                <a:spcPts val="800"/>
              </a:spcAft>
            </a:pPr>
            <a:r>
              <a:rPr lang="pt-BR" sz="4000" dirty="0">
                <a:effectLst/>
                <a:latin typeface="Montserrat" panose="00000500000000000000" pitchFamily="2" charset="0"/>
                <a:ea typeface="Calibri" panose="020F0502020204030204" pitchFamily="34" charset="0"/>
                <a:cs typeface="Times New Roman" panose="02020603050405020304" pitchFamily="18" charset="0"/>
              </a:rPr>
              <a:t>3. Equipamentos para agroindústria no valor R$50,000.00 </a:t>
            </a:r>
          </a:p>
          <a:p>
            <a:pPr marL="228600" algn="just">
              <a:lnSpc>
                <a:spcPct val="107000"/>
              </a:lnSpc>
              <a:spcAft>
                <a:spcPts val="800"/>
              </a:spcAft>
            </a:pPr>
            <a:r>
              <a:rPr lang="pt-BR" sz="4000" dirty="0">
                <a:effectLst/>
                <a:latin typeface="Montserrat" panose="00000500000000000000" pitchFamily="2" charset="0"/>
                <a:ea typeface="Calibri" panose="020F0502020204030204" pitchFamily="34" charset="0"/>
                <a:cs typeface="Times New Roman" panose="02020603050405020304" pitchFamily="18" charset="0"/>
              </a:rPr>
              <a:t>4. Pavimentação pedras Poliédrica </a:t>
            </a:r>
            <a:r>
              <a:rPr lang="pt-BR" sz="4000" dirty="0" err="1">
                <a:effectLst/>
                <a:latin typeface="Montserrat" panose="00000500000000000000" pitchFamily="2" charset="0"/>
                <a:ea typeface="Calibri" panose="020F0502020204030204" pitchFamily="34" charset="0"/>
                <a:cs typeface="Times New Roman" panose="02020603050405020304" pitchFamily="18" charset="0"/>
              </a:rPr>
              <a:t>Fluviópolis</a:t>
            </a:r>
            <a:r>
              <a:rPr lang="pt-BR" sz="4000" dirty="0">
                <a:effectLst/>
                <a:latin typeface="Montserrat" panose="00000500000000000000" pitchFamily="2" charset="0"/>
                <a:ea typeface="Calibri" panose="020F0502020204030204" pitchFamily="34" charset="0"/>
                <a:cs typeface="Times New Roman" panose="02020603050405020304" pitchFamily="18" charset="0"/>
              </a:rPr>
              <a:t>  3km;</a:t>
            </a:r>
          </a:p>
          <a:p>
            <a:pPr marL="228600" algn="just">
              <a:lnSpc>
                <a:spcPct val="107000"/>
              </a:lnSpc>
              <a:spcAft>
                <a:spcPts val="800"/>
              </a:spcAft>
            </a:pPr>
            <a:r>
              <a:rPr lang="pt-BR" sz="4000" dirty="0">
                <a:effectLst/>
                <a:latin typeface="Montserrat" panose="00000500000000000000" pitchFamily="2" charset="0"/>
                <a:ea typeface="Calibri" panose="020F0502020204030204" pitchFamily="34" charset="0"/>
                <a:cs typeface="Times New Roman" panose="02020603050405020304" pitchFamily="18" charset="0"/>
              </a:rPr>
              <a:t> </a:t>
            </a:r>
          </a:p>
        </p:txBody>
      </p:sp>
      <p:pic>
        <p:nvPicPr>
          <p:cNvPr id="16" name="Espaço Reservado para Imagem 15">
            <a:extLst>
              <a:ext uri="{FF2B5EF4-FFF2-40B4-BE49-F238E27FC236}">
                <a16:creationId xmlns:a16="http://schemas.microsoft.com/office/drawing/2014/main" id="{D2EF7701-4DF6-48BA-99A2-37C728E21F03}"/>
              </a:ext>
            </a:extLst>
          </p:cNvPr>
          <p:cNvPicPr>
            <a:picLocks noGrp="1" noChangeAspect="1"/>
          </p:cNvPicPr>
          <p:nvPr>
            <p:ph type="pic" sz="quarter" idx="10"/>
          </p:nvPr>
        </p:nvPicPr>
        <p:blipFill>
          <a:blip r:embed="rId2"/>
          <a:srcRect l="772" r="772"/>
          <a:stretch>
            <a:fillRect/>
          </a:stretch>
        </p:blipFill>
        <p:spPr>
          <a:xfrm>
            <a:off x="1265794" y="361739"/>
            <a:ext cx="6776237" cy="6882496"/>
          </a:xfrm>
        </p:spPr>
      </p:pic>
      <p:pic>
        <p:nvPicPr>
          <p:cNvPr id="17" name="Espaço Reservado para Imagem 15">
            <a:extLst>
              <a:ext uri="{FF2B5EF4-FFF2-40B4-BE49-F238E27FC236}">
                <a16:creationId xmlns:a16="http://schemas.microsoft.com/office/drawing/2014/main" id="{F7E97B59-6097-4C53-B6F8-C84803313FE5}"/>
              </a:ext>
            </a:extLst>
          </p:cNvPr>
          <p:cNvPicPr>
            <a:picLocks noChangeAspect="1"/>
          </p:cNvPicPr>
          <p:nvPr/>
        </p:nvPicPr>
        <p:blipFill>
          <a:blip r:embed="rId3"/>
          <a:srcRect l="772" r="772"/>
          <a:stretch/>
        </p:blipFill>
        <p:spPr>
          <a:xfrm>
            <a:off x="3510222" y="6687761"/>
            <a:ext cx="6776237" cy="6882496"/>
          </a:xfrm>
          <a:custGeom>
            <a:avLst/>
            <a:gdLst>
              <a:gd name="connsiteX0" fmla="*/ 1400524 w 8402977"/>
              <a:gd name="connsiteY0" fmla="*/ 0 h 8534400"/>
              <a:gd name="connsiteX1" fmla="*/ 8402977 w 8402977"/>
              <a:gd name="connsiteY1" fmla="*/ 0 h 8534400"/>
              <a:gd name="connsiteX2" fmla="*/ 8402977 w 8402977"/>
              <a:gd name="connsiteY2" fmla="*/ 7133876 h 8534400"/>
              <a:gd name="connsiteX3" fmla="*/ 7002453 w 8402977"/>
              <a:gd name="connsiteY3" fmla="*/ 8534400 h 8534400"/>
              <a:gd name="connsiteX4" fmla="*/ 0 w 8402977"/>
              <a:gd name="connsiteY4" fmla="*/ 8534400 h 8534400"/>
              <a:gd name="connsiteX5" fmla="*/ 0 w 8402977"/>
              <a:gd name="connsiteY5" fmla="*/ 1400524 h 8534400"/>
              <a:gd name="connsiteX6" fmla="*/ 1400524 w 8402977"/>
              <a:gd name="connsiteY6" fmla="*/ 0 h 853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02977" h="8534400">
                <a:moveTo>
                  <a:pt x="1400524" y="0"/>
                </a:moveTo>
                <a:lnTo>
                  <a:pt x="8402977" y="0"/>
                </a:lnTo>
                <a:lnTo>
                  <a:pt x="8402977" y="7133876"/>
                </a:lnTo>
                <a:cubicBezTo>
                  <a:pt x="8402977" y="7907364"/>
                  <a:pt x="7775941" y="8534400"/>
                  <a:pt x="7002453" y="8534400"/>
                </a:cubicBezTo>
                <a:lnTo>
                  <a:pt x="0" y="8534400"/>
                </a:lnTo>
                <a:lnTo>
                  <a:pt x="0" y="1400524"/>
                </a:lnTo>
                <a:cubicBezTo>
                  <a:pt x="0" y="627036"/>
                  <a:pt x="627036" y="0"/>
                  <a:pt x="1400524" y="0"/>
                </a:cubicBezTo>
                <a:close/>
              </a:path>
            </a:pathLst>
          </a:custGeom>
        </p:spPr>
      </p:pic>
      <p:pic>
        <p:nvPicPr>
          <p:cNvPr id="9" name="Espaço Reservado para Imagem 15">
            <a:extLst>
              <a:ext uri="{FF2B5EF4-FFF2-40B4-BE49-F238E27FC236}">
                <a16:creationId xmlns:a16="http://schemas.microsoft.com/office/drawing/2014/main" id="{79FF4A7D-39E4-4A2A-9E80-3F04AB9630DD}"/>
              </a:ext>
            </a:extLst>
          </p:cNvPr>
          <p:cNvPicPr>
            <a:picLocks noChangeAspect="1"/>
          </p:cNvPicPr>
          <p:nvPr/>
        </p:nvPicPr>
        <p:blipFill>
          <a:blip r:embed="rId4"/>
          <a:srcRect l="772" r="772"/>
          <a:stretch/>
        </p:blipFill>
        <p:spPr>
          <a:xfrm>
            <a:off x="7961941" y="1429302"/>
            <a:ext cx="5635836" cy="5724212"/>
          </a:xfrm>
          <a:custGeom>
            <a:avLst/>
            <a:gdLst>
              <a:gd name="connsiteX0" fmla="*/ 1400524 w 8402977"/>
              <a:gd name="connsiteY0" fmla="*/ 0 h 8534400"/>
              <a:gd name="connsiteX1" fmla="*/ 8402977 w 8402977"/>
              <a:gd name="connsiteY1" fmla="*/ 0 h 8534400"/>
              <a:gd name="connsiteX2" fmla="*/ 8402977 w 8402977"/>
              <a:gd name="connsiteY2" fmla="*/ 7133876 h 8534400"/>
              <a:gd name="connsiteX3" fmla="*/ 7002453 w 8402977"/>
              <a:gd name="connsiteY3" fmla="*/ 8534400 h 8534400"/>
              <a:gd name="connsiteX4" fmla="*/ 0 w 8402977"/>
              <a:gd name="connsiteY4" fmla="*/ 8534400 h 8534400"/>
              <a:gd name="connsiteX5" fmla="*/ 0 w 8402977"/>
              <a:gd name="connsiteY5" fmla="*/ 1400524 h 8534400"/>
              <a:gd name="connsiteX6" fmla="*/ 1400524 w 8402977"/>
              <a:gd name="connsiteY6" fmla="*/ 0 h 853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02977" h="8534400">
                <a:moveTo>
                  <a:pt x="1400524" y="0"/>
                </a:moveTo>
                <a:lnTo>
                  <a:pt x="8402977" y="0"/>
                </a:lnTo>
                <a:lnTo>
                  <a:pt x="8402977" y="7133876"/>
                </a:lnTo>
                <a:cubicBezTo>
                  <a:pt x="8402977" y="7907364"/>
                  <a:pt x="7775941" y="8534400"/>
                  <a:pt x="7002453" y="8534400"/>
                </a:cubicBezTo>
                <a:lnTo>
                  <a:pt x="0" y="8534400"/>
                </a:lnTo>
                <a:lnTo>
                  <a:pt x="0" y="1400524"/>
                </a:lnTo>
                <a:cubicBezTo>
                  <a:pt x="0" y="627036"/>
                  <a:pt x="627036" y="0"/>
                  <a:pt x="1400524" y="0"/>
                </a:cubicBezTo>
                <a:close/>
              </a:path>
            </a:pathLst>
          </a:custGeom>
        </p:spPr>
      </p:pic>
    </p:spTree>
    <p:extLst>
      <p:ext uri="{BB962C8B-B14F-4D97-AF65-F5344CB8AC3E}">
        <p14:creationId xmlns:p14="http://schemas.microsoft.com/office/powerpoint/2010/main" val="2122542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ound Diagonal Corner Rectangle 22">
            <a:extLst>
              <a:ext uri="{FF2B5EF4-FFF2-40B4-BE49-F238E27FC236}">
                <a16:creationId xmlns:a16="http://schemas.microsoft.com/office/drawing/2014/main" id="{09835B4D-1D17-E241-BF51-80601C0587D5}"/>
              </a:ext>
            </a:extLst>
          </p:cNvPr>
          <p:cNvSpPr/>
          <p:nvPr/>
        </p:nvSpPr>
        <p:spPr>
          <a:xfrm>
            <a:off x="18850577" y="0"/>
            <a:ext cx="5518433" cy="5532189"/>
          </a:xfrm>
          <a:prstGeom prst="round2DiagRect">
            <a:avLst/>
          </a:prstGeom>
          <a:gradFill>
            <a:gsLst>
              <a:gs pos="0">
                <a:schemeClr val="accent1"/>
              </a:gs>
              <a:gs pos="99000">
                <a:schemeClr val="accent2">
                  <a:alpha val="50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pic>
        <p:nvPicPr>
          <p:cNvPr id="9" name="Espaço Reservado para Imagem 8">
            <a:extLst>
              <a:ext uri="{FF2B5EF4-FFF2-40B4-BE49-F238E27FC236}">
                <a16:creationId xmlns:a16="http://schemas.microsoft.com/office/drawing/2014/main" id="{C1B7D75A-C1DA-49E4-B756-8806A74303E3}"/>
              </a:ext>
            </a:extLst>
          </p:cNvPr>
          <p:cNvPicPr>
            <a:picLocks noGrp="1" noChangeAspect="1"/>
          </p:cNvPicPr>
          <p:nvPr>
            <p:ph type="pic" sz="quarter" idx="10"/>
          </p:nvPr>
        </p:nvPicPr>
        <p:blipFill>
          <a:blip r:embed="rId2"/>
          <a:srcRect l="10243" r="10243"/>
          <a:stretch>
            <a:fillRect/>
          </a:stretch>
        </p:blipFill>
        <p:spPr>
          <a:xfrm>
            <a:off x="14196281" y="408259"/>
            <a:ext cx="9928225" cy="9364662"/>
          </a:xfrm>
        </p:spPr>
      </p:pic>
      <p:pic>
        <p:nvPicPr>
          <p:cNvPr id="11" name="Espaço Reservado para Imagem 10">
            <a:extLst>
              <a:ext uri="{FF2B5EF4-FFF2-40B4-BE49-F238E27FC236}">
                <a16:creationId xmlns:a16="http://schemas.microsoft.com/office/drawing/2014/main" id="{D32C71FC-3E94-46AA-9E28-179D935F3A86}"/>
              </a:ext>
            </a:extLst>
          </p:cNvPr>
          <p:cNvPicPr>
            <a:picLocks noGrp="1" noChangeAspect="1"/>
          </p:cNvPicPr>
          <p:nvPr>
            <p:ph type="pic" sz="quarter" idx="11"/>
          </p:nvPr>
        </p:nvPicPr>
        <p:blipFill>
          <a:blip r:embed="rId3"/>
          <a:srcRect l="9917" r="9917"/>
          <a:stretch>
            <a:fillRect/>
          </a:stretch>
        </p:blipFill>
        <p:spPr>
          <a:xfrm>
            <a:off x="8621284" y="6447994"/>
            <a:ext cx="5532437" cy="5532437"/>
          </a:xfrm>
        </p:spPr>
      </p:pic>
      <p:sp>
        <p:nvSpPr>
          <p:cNvPr id="4" name="TextBox 3">
            <a:extLst>
              <a:ext uri="{FF2B5EF4-FFF2-40B4-BE49-F238E27FC236}">
                <a16:creationId xmlns:a16="http://schemas.microsoft.com/office/drawing/2014/main" id="{DC65106C-D3C6-644E-B4A8-DBDDA59E888D}"/>
              </a:ext>
            </a:extLst>
          </p:cNvPr>
          <p:cNvSpPr txBox="1"/>
          <p:nvPr/>
        </p:nvSpPr>
        <p:spPr>
          <a:xfrm>
            <a:off x="681618" y="669091"/>
            <a:ext cx="13755269" cy="2554545"/>
          </a:xfrm>
          <a:prstGeom prst="rect">
            <a:avLst/>
          </a:prstGeom>
          <a:noFill/>
        </p:spPr>
        <p:txBody>
          <a:bodyPr wrap="square" rtlCol="0">
            <a:spAutoFit/>
          </a:bodyPr>
          <a:lstStyle/>
          <a:p>
            <a:r>
              <a:rPr lang="en-ID" sz="8000" spc="300" dirty="0">
                <a:solidFill>
                  <a:srgbClr val="016399"/>
                </a:solidFill>
                <a:latin typeface="Montserrat Black" panose="00000A00000000000000" pitchFamily="2" charset="0"/>
                <a:ea typeface="Open Sans" panose="020B0606030504020204" pitchFamily="34" charset="0"/>
                <a:cs typeface="Poppins" pitchFamily="2" charset="77"/>
              </a:rPr>
              <a:t>SECRETARIA DE ASSISTÊNCIA SOCIAL</a:t>
            </a:r>
          </a:p>
        </p:txBody>
      </p:sp>
      <p:sp>
        <p:nvSpPr>
          <p:cNvPr id="14" name="TextBox 13">
            <a:extLst>
              <a:ext uri="{FF2B5EF4-FFF2-40B4-BE49-F238E27FC236}">
                <a16:creationId xmlns:a16="http://schemas.microsoft.com/office/drawing/2014/main" id="{53E10C86-F7B6-FB4E-8CE9-0B2181D2CF81}"/>
              </a:ext>
            </a:extLst>
          </p:cNvPr>
          <p:cNvSpPr txBox="1"/>
          <p:nvPr/>
        </p:nvSpPr>
        <p:spPr>
          <a:xfrm>
            <a:off x="681617" y="3815535"/>
            <a:ext cx="7571427" cy="8692764"/>
          </a:xfrm>
          <a:prstGeom prst="rect">
            <a:avLst/>
          </a:prstGeom>
          <a:noFill/>
        </p:spPr>
        <p:txBody>
          <a:bodyPr wrap="square" rtlCol="0">
            <a:spAutoFit/>
          </a:bodyPr>
          <a:lstStyle/>
          <a:p>
            <a:pPr marL="285750" indent="-285750" algn="just">
              <a:buFont typeface="Arial" panose="020B0604020202020204" pitchFamily="34" charset="0"/>
              <a:buChar char="•"/>
            </a:pPr>
            <a:r>
              <a:rPr lang="pt-BR" sz="4800" dirty="0">
                <a:latin typeface="Montserrat" panose="00000500000000000000" pitchFamily="2" charset="0"/>
              </a:rPr>
              <a:t> Retorno fracionado do Serviço de Convivência                                  e Fortalecimento de Vínculos</a:t>
            </a:r>
          </a:p>
          <a:p>
            <a:pPr marL="285750" indent="-285750" algn="just">
              <a:buFont typeface="Arial" panose="020B0604020202020204" pitchFamily="34" charset="0"/>
              <a:buChar char="•"/>
            </a:pPr>
            <a:endParaRPr lang="pt-BR" sz="4800" dirty="0">
              <a:latin typeface="Montserrat" panose="00000500000000000000" pitchFamily="2" charset="0"/>
            </a:endParaRPr>
          </a:p>
          <a:p>
            <a:pPr marL="571500" indent="-571500" algn="l">
              <a:buFont typeface="Arial" panose="020B0604020202020204" pitchFamily="34" charset="0"/>
              <a:buChar char="•"/>
            </a:pPr>
            <a:r>
              <a:rPr lang="pt-BR" sz="4800" dirty="0">
                <a:latin typeface="Montserrat" panose="00000500000000000000" pitchFamily="2" charset="0"/>
              </a:rPr>
              <a:t>Portal do Saber</a:t>
            </a:r>
          </a:p>
          <a:p>
            <a:pPr marL="571500" indent="-571500" algn="l">
              <a:buFont typeface="Arial" panose="020B0604020202020204" pitchFamily="34" charset="0"/>
              <a:buChar char="•"/>
            </a:pPr>
            <a:endParaRPr lang="pt-BR" sz="4800" dirty="0">
              <a:latin typeface="Montserrat" panose="00000500000000000000" pitchFamily="2" charset="0"/>
            </a:endParaRPr>
          </a:p>
          <a:p>
            <a:pPr marL="571500" indent="-571500" algn="l">
              <a:buFont typeface="Arial" panose="020B0604020202020204" pitchFamily="34" charset="0"/>
              <a:buChar char="•"/>
            </a:pPr>
            <a:r>
              <a:rPr lang="pt-BR" sz="4800" dirty="0">
                <a:latin typeface="Montserrat" panose="00000500000000000000" pitchFamily="2" charset="0"/>
              </a:rPr>
              <a:t>Centro da Juventude</a:t>
            </a:r>
          </a:p>
          <a:p>
            <a:pPr algn="l"/>
            <a:r>
              <a:rPr lang="pt-BR" sz="4800" dirty="0">
                <a:latin typeface="Montserrat" panose="00000500000000000000" pitchFamily="2" charset="0"/>
              </a:rPr>
              <a:t> </a:t>
            </a:r>
          </a:p>
          <a:p>
            <a:pPr marL="571500" indent="-571500" algn="l">
              <a:buFont typeface="Arial" panose="020B0604020202020204" pitchFamily="34" charset="0"/>
              <a:buChar char="•"/>
            </a:pPr>
            <a:r>
              <a:rPr lang="pt-BR" sz="4800" dirty="0">
                <a:latin typeface="Montserrat" panose="00000500000000000000" pitchFamily="2" charset="0"/>
              </a:rPr>
              <a:t>Centro de Aconchego Social (CEAS)</a:t>
            </a:r>
          </a:p>
          <a:p>
            <a:pPr algn="just">
              <a:lnSpc>
                <a:spcPct val="200000"/>
              </a:lnSpc>
            </a:pPr>
            <a:endParaRPr lang="en-ID" dirty="0">
              <a:latin typeface="Montserrat" panose="00000500000000000000" pitchFamily="2" charset="0"/>
              <a:ea typeface="Open Sans" panose="020B0606030504020204" pitchFamily="34" charset="0"/>
              <a:cs typeface="Open Sans" panose="020B0606030504020204" pitchFamily="34" charset="0"/>
            </a:endParaRPr>
          </a:p>
        </p:txBody>
      </p:sp>
      <p:pic>
        <p:nvPicPr>
          <p:cNvPr id="18" name="Espaço Reservado para Imagem 10">
            <a:extLst>
              <a:ext uri="{FF2B5EF4-FFF2-40B4-BE49-F238E27FC236}">
                <a16:creationId xmlns:a16="http://schemas.microsoft.com/office/drawing/2014/main" id="{3E935105-BD09-4182-8E30-EE182693BA3A}"/>
              </a:ext>
            </a:extLst>
          </p:cNvPr>
          <p:cNvPicPr>
            <a:picLocks noChangeAspect="1"/>
          </p:cNvPicPr>
          <p:nvPr/>
        </p:nvPicPr>
        <p:blipFill>
          <a:blip r:embed="rId4"/>
          <a:srcRect l="15357" r="15357"/>
          <a:stretch/>
        </p:blipFill>
        <p:spPr>
          <a:xfrm>
            <a:off x="15761129" y="8054378"/>
            <a:ext cx="5532437" cy="5532437"/>
          </a:xfrm>
          <a:custGeom>
            <a:avLst/>
            <a:gdLst>
              <a:gd name="connsiteX0" fmla="*/ 921906 w 5531326"/>
              <a:gd name="connsiteY0" fmla="*/ 0 h 5531326"/>
              <a:gd name="connsiteX1" fmla="*/ 5531326 w 5531326"/>
              <a:gd name="connsiteY1" fmla="*/ 0 h 5531326"/>
              <a:gd name="connsiteX2" fmla="*/ 5531326 w 5531326"/>
              <a:gd name="connsiteY2" fmla="*/ 4609420 h 5531326"/>
              <a:gd name="connsiteX3" fmla="*/ 4609420 w 5531326"/>
              <a:gd name="connsiteY3" fmla="*/ 5531326 h 5531326"/>
              <a:gd name="connsiteX4" fmla="*/ 0 w 5531326"/>
              <a:gd name="connsiteY4" fmla="*/ 5531326 h 5531326"/>
              <a:gd name="connsiteX5" fmla="*/ 0 w 5531326"/>
              <a:gd name="connsiteY5" fmla="*/ 921906 h 5531326"/>
              <a:gd name="connsiteX6" fmla="*/ 921906 w 5531326"/>
              <a:gd name="connsiteY6" fmla="*/ 0 h 553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1326" h="5531326">
                <a:moveTo>
                  <a:pt x="921906" y="0"/>
                </a:moveTo>
                <a:lnTo>
                  <a:pt x="5531326" y="0"/>
                </a:lnTo>
                <a:lnTo>
                  <a:pt x="5531326" y="4609420"/>
                </a:lnTo>
                <a:cubicBezTo>
                  <a:pt x="5531326" y="5118575"/>
                  <a:pt x="5118575" y="5531326"/>
                  <a:pt x="4609420" y="5531326"/>
                </a:cubicBezTo>
                <a:lnTo>
                  <a:pt x="0" y="5531326"/>
                </a:lnTo>
                <a:lnTo>
                  <a:pt x="0" y="921906"/>
                </a:lnTo>
                <a:cubicBezTo>
                  <a:pt x="0" y="412751"/>
                  <a:pt x="412751" y="0"/>
                  <a:pt x="921906" y="0"/>
                </a:cubicBezTo>
                <a:close/>
              </a:path>
            </a:pathLst>
          </a:custGeom>
        </p:spPr>
      </p:pic>
    </p:spTree>
    <p:extLst>
      <p:ext uri="{BB962C8B-B14F-4D97-AF65-F5344CB8AC3E}">
        <p14:creationId xmlns:p14="http://schemas.microsoft.com/office/powerpoint/2010/main" val="34632601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a:extLst>
              <a:ext uri="{FF2B5EF4-FFF2-40B4-BE49-F238E27FC236}">
                <a16:creationId xmlns:a16="http://schemas.microsoft.com/office/drawing/2014/main" id="{19270EA2-86B6-654A-BE69-080F28AE1CB2}"/>
              </a:ext>
            </a:extLst>
          </p:cNvPr>
          <p:cNvSpPr/>
          <p:nvPr/>
        </p:nvSpPr>
        <p:spPr>
          <a:xfrm rot="5400000">
            <a:off x="-43543" y="0"/>
            <a:ext cx="6270171"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6" name="TextBox 5">
            <a:extLst>
              <a:ext uri="{FF2B5EF4-FFF2-40B4-BE49-F238E27FC236}">
                <a16:creationId xmlns:a16="http://schemas.microsoft.com/office/drawing/2014/main" id="{BEBCF71E-8CA9-5445-A82C-828F39774DF2}"/>
              </a:ext>
            </a:extLst>
          </p:cNvPr>
          <p:cNvSpPr txBox="1"/>
          <p:nvPr/>
        </p:nvSpPr>
        <p:spPr>
          <a:xfrm>
            <a:off x="14376331" y="2798630"/>
            <a:ext cx="8788470" cy="1569660"/>
          </a:xfrm>
          <a:prstGeom prst="rect">
            <a:avLst/>
          </a:prstGeom>
          <a:noFill/>
        </p:spPr>
        <p:txBody>
          <a:bodyPr wrap="square" rtlCol="0">
            <a:spAutoFit/>
          </a:bodyPr>
          <a:lstStyle/>
          <a:p>
            <a:r>
              <a:rPr lang="en-ID" sz="9600" b="1" spc="300" dirty="0">
                <a:solidFill>
                  <a:schemeClr val="accent1"/>
                </a:solidFill>
                <a:latin typeface="Poppins" pitchFamily="2" charset="77"/>
                <a:ea typeface="Open Sans" panose="020B0606030504020204" pitchFamily="34" charset="0"/>
                <a:cs typeface="Poppins" pitchFamily="2" charset="77"/>
              </a:rPr>
              <a:t> </a:t>
            </a:r>
          </a:p>
        </p:txBody>
      </p:sp>
      <p:sp>
        <p:nvSpPr>
          <p:cNvPr id="14" name="Slide Number Placeholder 6">
            <a:extLst>
              <a:ext uri="{FF2B5EF4-FFF2-40B4-BE49-F238E27FC236}">
                <a16:creationId xmlns:a16="http://schemas.microsoft.com/office/drawing/2014/main" id="{05173E35-9411-4448-BB27-49DDAD30617C}"/>
              </a:ext>
            </a:extLst>
          </p:cNvPr>
          <p:cNvSpPr txBox="1">
            <a:spLocks/>
          </p:cNvSpPr>
          <p:nvPr/>
        </p:nvSpPr>
        <p:spPr>
          <a:xfrm>
            <a:off x="19885685" y="1714309"/>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2400" b="1" spc="300" dirty="0">
              <a:solidFill>
                <a:schemeClr val="accent1"/>
              </a:solidFill>
              <a:latin typeface="Poppins" pitchFamily="2" charset="77"/>
              <a:cs typeface="Poppins" pitchFamily="2" charset="77"/>
            </a:endParaRPr>
          </a:p>
        </p:txBody>
      </p:sp>
      <p:sp>
        <p:nvSpPr>
          <p:cNvPr id="15" name="TextBox 14">
            <a:extLst>
              <a:ext uri="{FF2B5EF4-FFF2-40B4-BE49-F238E27FC236}">
                <a16:creationId xmlns:a16="http://schemas.microsoft.com/office/drawing/2014/main" id="{48A905DC-9A76-8149-9798-133E8B2AF95F}"/>
              </a:ext>
            </a:extLst>
          </p:cNvPr>
          <p:cNvSpPr txBox="1"/>
          <p:nvPr/>
        </p:nvSpPr>
        <p:spPr>
          <a:xfrm>
            <a:off x="498613" y="7185107"/>
            <a:ext cx="7097942" cy="6247864"/>
          </a:xfrm>
          <a:prstGeom prst="rect">
            <a:avLst/>
          </a:prstGeom>
          <a:noFill/>
        </p:spPr>
        <p:txBody>
          <a:bodyPr wrap="square" rtlCol="0">
            <a:spAutoFit/>
          </a:bodyPr>
          <a:lstStyle/>
          <a:p>
            <a:pPr marL="685800" marR="0" indent="-685800" rtl="0" eaLnBrk="1" fontAlgn="auto" latinLnBrk="0" hangingPunct="1">
              <a:spcBef>
                <a:spcPts val="0"/>
              </a:spcBef>
              <a:spcAft>
                <a:spcPts val="0"/>
              </a:spcAft>
              <a:buFont typeface="Arial" panose="020B0604020202020204" pitchFamily="34" charset="0"/>
              <a:buChar char="•"/>
            </a:pPr>
            <a:r>
              <a:rPr lang="pt-BR" sz="4000" i="0" u="none" strike="noStrike" kern="1200" dirty="0">
                <a:solidFill>
                  <a:srgbClr val="000000"/>
                </a:solidFill>
                <a:effectLst/>
                <a:latin typeface="Montserrat" panose="00000500000000000000" pitchFamily="2" charset="0"/>
              </a:rPr>
              <a:t>Programa de Atenção Integral Família (PAIF) - Clube de Mães</a:t>
            </a:r>
          </a:p>
          <a:p>
            <a:pPr marL="685800" marR="0" indent="-685800" rtl="0" eaLnBrk="1" fontAlgn="auto" latinLnBrk="0" hangingPunct="1">
              <a:spcBef>
                <a:spcPts val="0"/>
              </a:spcBef>
              <a:spcAft>
                <a:spcPts val="0"/>
              </a:spcAft>
              <a:buFont typeface="Arial" panose="020B0604020202020204" pitchFamily="34" charset="0"/>
              <a:buChar char="•"/>
            </a:pPr>
            <a:endParaRPr lang="pt-BR" sz="4000" i="0" u="none" strike="noStrike" kern="1200" dirty="0">
              <a:solidFill>
                <a:srgbClr val="000000"/>
              </a:solidFill>
              <a:effectLst/>
              <a:latin typeface="Montserrat" panose="00000500000000000000" pitchFamily="2" charset="0"/>
            </a:endParaRPr>
          </a:p>
          <a:p>
            <a:pPr marL="571500" marR="0" indent="-571500" rtl="0" eaLnBrk="1" fontAlgn="auto" latinLnBrk="0" hangingPunct="1">
              <a:spcBef>
                <a:spcPts val="0"/>
              </a:spcBef>
              <a:spcAft>
                <a:spcPts val="0"/>
              </a:spcAft>
              <a:buFont typeface="Arial" panose="020B0604020202020204" pitchFamily="34" charset="0"/>
              <a:buChar char="•"/>
            </a:pPr>
            <a:r>
              <a:rPr lang="pt-BR" sz="4000" dirty="0">
                <a:solidFill>
                  <a:srgbClr val="000000"/>
                </a:solidFill>
                <a:latin typeface="Montserrat" panose="00000500000000000000" pitchFamily="2" charset="0"/>
              </a:rPr>
              <a:t>Atendimento ao Grupo da Terceira Idade</a:t>
            </a:r>
          </a:p>
          <a:p>
            <a:pPr marL="571500" marR="0" indent="-571500" rtl="0" eaLnBrk="1" fontAlgn="auto" latinLnBrk="0" hangingPunct="1">
              <a:spcBef>
                <a:spcPts val="0"/>
              </a:spcBef>
              <a:spcAft>
                <a:spcPts val="0"/>
              </a:spcAft>
              <a:buFont typeface="Arial" panose="020B0604020202020204" pitchFamily="34" charset="0"/>
              <a:buChar char="•"/>
            </a:pPr>
            <a:endParaRPr lang="pt-BR" sz="4000" dirty="0">
              <a:solidFill>
                <a:srgbClr val="000000"/>
              </a:solidFill>
              <a:latin typeface="Montserrat" panose="00000500000000000000" pitchFamily="2" charset="0"/>
            </a:endParaRPr>
          </a:p>
          <a:p>
            <a:pPr marL="571500" marR="0" indent="-571500" rtl="0" eaLnBrk="1" fontAlgn="auto" latinLnBrk="0" hangingPunct="1">
              <a:spcBef>
                <a:spcPts val="0"/>
              </a:spcBef>
              <a:spcAft>
                <a:spcPts val="0"/>
              </a:spcAft>
              <a:buFont typeface="Arial" panose="020B0604020202020204" pitchFamily="34" charset="0"/>
              <a:buChar char="•"/>
            </a:pPr>
            <a:r>
              <a:rPr lang="pt-BR" sz="4000" i="0" u="none" strike="noStrike" dirty="0">
                <a:solidFill>
                  <a:srgbClr val="000000"/>
                </a:solidFill>
                <a:effectLst/>
                <a:latin typeface="Montserrat" panose="00000500000000000000" pitchFamily="2" charset="0"/>
              </a:rPr>
              <a:t>Atendimento da COSAMAR</a:t>
            </a:r>
          </a:p>
          <a:p>
            <a:pPr marL="571500" marR="0" indent="-571500" rtl="0" eaLnBrk="1" fontAlgn="auto" latinLnBrk="0" hangingPunct="1">
              <a:spcBef>
                <a:spcPts val="0"/>
              </a:spcBef>
              <a:spcAft>
                <a:spcPts val="0"/>
              </a:spcAft>
              <a:buFont typeface="Arial" panose="020B0604020202020204" pitchFamily="34" charset="0"/>
              <a:buChar char="•"/>
            </a:pPr>
            <a:r>
              <a:rPr lang="pt-BR" sz="4000" dirty="0">
                <a:solidFill>
                  <a:srgbClr val="000000"/>
                </a:solidFill>
                <a:latin typeface="Montserrat" panose="00000500000000000000" pitchFamily="2" charset="0"/>
              </a:rPr>
              <a:t>Equipe Volante</a:t>
            </a:r>
            <a:endParaRPr lang="pt-BR" sz="4000" i="0" u="none" strike="noStrike" dirty="0">
              <a:effectLst/>
              <a:latin typeface="Montserrat" panose="00000500000000000000" pitchFamily="2" charset="0"/>
            </a:endParaRPr>
          </a:p>
        </p:txBody>
      </p:sp>
      <p:pic>
        <p:nvPicPr>
          <p:cNvPr id="17" name="Espaço Reservado para Imagem 10">
            <a:extLst>
              <a:ext uri="{FF2B5EF4-FFF2-40B4-BE49-F238E27FC236}">
                <a16:creationId xmlns:a16="http://schemas.microsoft.com/office/drawing/2014/main" id="{504838FB-3C6A-498F-89E7-CAD235751631}"/>
              </a:ext>
            </a:extLst>
          </p:cNvPr>
          <p:cNvPicPr>
            <a:picLocks noGrp="1" noChangeAspect="1"/>
          </p:cNvPicPr>
          <p:nvPr>
            <p:ph type="pic" sz="quarter" idx="10"/>
          </p:nvPr>
        </p:nvPicPr>
        <p:blipFill>
          <a:blip r:embed="rId3"/>
          <a:srcRect l="20737" r="20737"/>
          <a:stretch/>
        </p:blipFill>
        <p:spPr>
          <a:xfrm>
            <a:off x="498612" y="244636"/>
            <a:ext cx="6226629" cy="6596331"/>
          </a:xfrm>
        </p:spPr>
      </p:pic>
      <p:pic>
        <p:nvPicPr>
          <p:cNvPr id="18" name="Espaço Reservado para Imagem 10">
            <a:extLst>
              <a:ext uri="{FF2B5EF4-FFF2-40B4-BE49-F238E27FC236}">
                <a16:creationId xmlns:a16="http://schemas.microsoft.com/office/drawing/2014/main" id="{1B1178E5-9DA7-4F25-81A6-32C514E384C9}"/>
              </a:ext>
            </a:extLst>
          </p:cNvPr>
          <p:cNvPicPr>
            <a:picLocks noChangeAspect="1"/>
          </p:cNvPicPr>
          <p:nvPr/>
        </p:nvPicPr>
        <p:blipFill>
          <a:blip r:embed="rId4"/>
          <a:srcRect l="19275" r="19275"/>
          <a:stretch/>
        </p:blipFill>
        <p:spPr>
          <a:xfrm>
            <a:off x="8263189" y="6840967"/>
            <a:ext cx="6435604" cy="5532437"/>
          </a:xfrm>
          <a:custGeom>
            <a:avLst/>
            <a:gdLst>
              <a:gd name="connsiteX0" fmla="*/ 921906 w 5531326"/>
              <a:gd name="connsiteY0" fmla="*/ 0 h 5531326"/>
              <a:gd name="connsiteX1" fmla="*/ 5531326 w 5531326"/>
              <a:gd name="connsiteY1" fmla="*/ 0 h 5531326"/>
              <a:gd name="connsiteX2" fmla="*/ 5531326 w 5531326"/>
              <a:gd name="connsiteY2" fmla="*/ 4609420 h 5531326"/>
              <a:gd name="connsiteX3" fmla="*/ 4609420 w 5531326"/>
              <a:gd name="connsiteY3" fmla="*/ 5531326 h 5531326"/>
              <a:gd name="connsiteX4" fmla="*/ 0 w 5531326"/>
              <a:gd name="connsiteY4" fmla="*/ 5531326 h 5531326"/>
              <a:gd name="connsiteX5" fmla="*/ 0 w 5531326"/>
              <a:gd name="connsiteY5" fmla="*/ 921906 h 5531326"/>
              <a:gd name="connsiteX6" fmla="*/ 921906 w 5531326"/>
              <a:gd name="connsiteY6" fmla="*/ 0 h 553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1326" h="5531326">
                <a:moveTo>
                  <a:pt x="921906" y="0"/>
                </a:moveTo>
                <a:lnTo>
                  <a:pt x="5531326" y="0"/>
                </a:lnTo>
                <a:lnTo>
                  <a:pt x="5531326" y="4609420"/>
                </a:lnTo>
                <a:cubicBezTo>
                  <a:pt x="5531326" y="5118575"/>
                  <a:pt x="5118575" y="5531326"/>
                  <a:pt x="4609420" y="5531326"/>
                </a:cubicBezTo>
                <a:lnTo>
                  <a:pt x="0" y="5531326"/>
                </a:lnTo>
                <a:lnTo>
                  <a:pt x="0" y="921906"/>
                </a:lnTo>
                <a:cubicBezTo>
                  <a:pt x="0" y="412751"/>
                  <a:pt x="412751" y="0"/>
                  <a:pt x="921906" y="0"/>
                </a:cubicBezTo>
                <a:close/>
              </a:path>
            </a:pathLst>
          </a:custGeom>
        </p:spPr>
      </p:pic>
      <p:pic>
        <p:nvPicPr>
          <p:cNvPr id="19" name="Espaço Reservado para Imagem 10">
            <a:extLst>
              <a:ext uri="{FF2B5EF4-FFF2-40B4-BE49-F238E27FC236}">
                <a16:creationId xmlns:a16="http://schemas.microsoft.com/office/drawing/2014/main" id="{A2BDB3A1-64BF-43B9-BCC2-F022EB33A7D2}"/>
              </a:ext>
            </a:extLst>
          </p:cNvPr>
          <p:cNvPicPr>
            <a:picLocks noChangeAspect="1"/>
          </p:cNvPicPr>
          <p:nvPr/>
        </p:nvPicPr>
        <p:blipFill>
          <a:blip r:embed="rId5"/>
          <a:srcRect l="16939" r="16939"/>
          <a:stretch/>
        </p:blipFill>
        <p:spPr>
          <a:xfrm>
            <a:off x="7420343" y="817241"/>
            <a:ext cx="6435604" cy="5532437"/>
          </a:xfrm>
          <a:custGeom>
            <a:avLst/>
            <a:gdLst>
              <a:gd name="connsiteX0" fmla="*/ 921906 w 5531326"/>
              <a:gd name="connsiteY0" fmla="*/ 0 h 5531326"/>
              <a:gd name="connsiteX1" fmla="*/ 5531326 w 5531326"/>
              <a:gd name="connsiteY1" fmla="*/ 0 h 5531326"/>
              <a:gd name="connsiteX2" fmla="*/ 5531326 w 5531326"/>
              <a:gd name="connsiteY2" fmla="*/ 4609420 h 5531326"/>
              <a:gd name="connsiteX3" fmla="*/ 4609420 w 5531326"/>
              <a:gd name="connsiteY3" fmla="*/ 5531326 h 5531326"/>
              <a:gd name="connsiteX4" fmla="*/ 0 w 5531326"/>
              <a:gd name="connsiteY4" fmla="*/ 5531326 h 5531326"/>
              <a:gd name="connsiteX5" fmla="*/ 0 w 5531326"/>
              <a:gd name="connsiteY5" fmla="*/ 921906 h 5531326"/>
              <a:gd name="connsiteX6" fmla="*/ 921906 w 5531326"/>
              <a:gd name="connsiteY6" fmla="*/ 0 h 553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1326" h="5531326">
                <a:moveTo>
                  <a:pt x="921906" y="0"/>
                </a:moveTo>
                <a:lnTo>
                  <a:pt x="5531326" y="0"/>
                </a:lnTo>
                <a:lnTo>
                  <a:pt x="5531326" y="4609420"/>
                </a:lnTo>
                <a:cubicBezTo>
                  <a:pt x="5531326" y="5118575"/>
                  <a:pt x="5118575" y="5531326"/>
                  <a:pt x="4609420" y="5531326"/>
                </a:cubicBezTo>
                <a:lnTo>
                  <a:pt x="0" y="5531326"/>
                </a:lnTo>
                <a:lnTo>
                  <a:pt x="0" y="921906"/>
                </a:lnTo>
                <a:cubicBezTo>
                  <a:pt x="0" y="412751"/>
                  <a:pt x="412751" y="0"/>
                  <a:pt x="921906" y="0"/>
                </a:cubicBezTo>
                <a:close/>
              </a:path>
            </a:pathLst>
          </a:custGeom>
        </p:spPr>
      </p:pic>
      <p:sp>
        <p:nvSpPr>
          <p:cNvPr id="20" name="CaixaDeTexto 19">
            <a:extLst>
              <a:ext uri="{FF2B5EF4-FFF2-40B4-BE49-F238E27FC236}">
                <a16:creationId xmlns:a16="http://schemas.microsoft.com/office/drawing/2014/main" id="{51590C5A-6F61-4633-9CA7-E1A86399A52D}"/>
              </a:ext>
            </a:extLst>
          </p:cNvPr>
          <p:cNvSpPr txBox="1"/>
          <p:nvPr/>
        </p:nvSpPr>
        <p:spPr>
          <a:xfrm>
            <a:off x="16017805" y="558769"/>
            <a:ext cx="7876321" cy="2554545"/>
          </a:xfrm>
          <a:prstGeom prst="rect">
            <a:avLst/>
          </a:prstGeom>
          <a:noFill/>
        </p:spPr>
        <p:txBody>
          <a:bodyPr wrap="square">
            <a:spAutoFit/>
          </a:bodyPr>
          <a:lstStyle/>
          <a:p>
            <a:r>
              <a:rPr lang="pt-BR" sz="4000" dirty="0">
                <a:solidFill>
                  <a:srgbClr val="016399"/>
                </a:solidFill>
                <a:latin typeface="Montserrat Black" panose="00000A00000000000000" pitchFamily="2" charset="0"/>
              </a:rPr>
              <a:t>Aprovação da Lei Municipal </a:t>
            </a:r>
            <a:br>
              <a:rPr lang="pt-BR" sz="4000" dirty="0">
                <a:solidFill>
                  <a:srgbClr val="016399"/>
                </a:solidFill>
                <a:latin typeface="Montserrat Black" panose="00000A00000000000000" pitchFamily="2" charset="0"/>
              </a:rPr>
            </a:br>
            <a:r>
              <a:rPr lang="pt-BR" sz="4000" dirty="0">
                <a:solidFill>
                  <a:srgbClr val="016399"/>
                </a:solidFill>
                <a:latin typeface="Montserrat Black" panose="00000A00000000000000" pitchFamily="2" charset="0"/>
              </a:rPr>
              <a:t>nº 023/2021 - Programa Vale Feira/Real Mate</a:t>
            </a:r>
          </a:p>
          <a:p>
            <a:endParaRPr lang="pt-BR" sz="3600" dirty="0">
              <a:solidFill>
                <a:srgbClr val="016399"/>
              </a:solidFill>
              <a:latin typeface="Montserrat Black" panose="00000A00000000000000" pitchFamily="2" charset="0"/>
            </a:endParaRPr>
          </a:p>
        </p:txBody>
      </p:sp>
      <p:pic>
        <p:nvPicPr>
          <p:cNvPr id="21" name="Espaço Reservado para Imagem 10">
            <a:extLst>
              <a:ext uri="{FF2B5EF4-FFF2-40B4-BE49-F238E27FC236}">
                <a16:creationId xmlns:a16="http://schemas.microsoft.com/office/drawing/2014/main" id="{4E657F7E-EFA8-45B4-AEBF-3106E5F0EE42}"/>
              </a:ext>
            </a:extLst>
          </p:cNvPr>
          <p:cNvPicPr>
            <a:picLocks noChangeAspect="1"/>
          </p:cNvPicPr>
          <p:nvPr/>
        </p:nvPicPr>
        <p:blipFill>
          <a:blip r:embed="rId6"/>
          <a:srcRect t="7017" b="7017"/>
          <a:stretch/>
        </p:blipFill>
        <p:spPr>
          <a:xfrm>
            <a:off x="17734396" y="2676289"/>
            <a:ext cx="6435604" cy="5532437"/>
          </a:xfrm>
          <a:custGeom>
            <a:avLst/>
            <a:gdLst>
              <a:gd name="connsiteX0" fmla="*/ 921906 w 5531326"/>
              <a:gd name="connsiteY0" fmla="*/ 0 h 5531326"/>
              <a:gd name="connsiteX1" fmla="*/ 5531326 w 5531326"/>
              <a:gd name="connsiteY1" fmla="*/ 0 h 5531326"/>
              <a:gd name="connsiteX2" fmla="*/ 5531326 w 5531326"/>
              <a:gd name="connsiteY2" fmla="*/ 4609420 h 5531326"/>
              <a:gd name="connsiteX3" fmla="*/ 4609420 w 5531326"/>
              <a:gd name="connsiteY3" fmla="*/ 5531326 h 5531326"/>
              <a:gd name="connsiteX4" fmla="*/ 0 w 5531326"/>
              <a:gd name="connsiteY4" fmla="*/ 5531326 h 5531326"/>
              <a:gd name="connsiteX5" fmla="*/ 0 w 5531326"/>
              <a:gd name="connsiteY5" fmla="*/ 921906 h 5531326"/>
              <a:gd name="connsiteX6" fmla="*/ 921906 w 5531326"/>
              <a:gd name="connsiteY6" fmla="*/ 0 h 553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1326" h="5531326">
                <a:moveTo>
                  <a:pt x="921906" y="0"/>
                </a:moveTo>
                <a:lnTo>
                  <a:pt x="5531326" y="0"/>
                </a:lnTo>
                <a:lnTo>
                  <a:pt x="5531326" y="4609420"/>
                </a:lnTo>
                <a:cubicBezTo>
                  <a:pt x="5531326" y="5118575"/>
                  <a:pt x="5118575" y="5531326"/>
                  <a:pt x="4609420" y="5531326"/>
                </a:cubicBezTo>
                <a:lnTo>
                  <a:pt x="0" y="5531326"/>
                </a:lnTo>
                <a:lnTo>
                  <a:pt x="0" y="921906"/>
                </a:lnTo>
                <a:cubicBezTo>
                  <a:pt x="0" y="412751"/>
                  <a:pt x="412751" y="0"/>
                  <a:pt x="921906" y="0"/>
                </a:cubicBezTo>
                <a:close/>
              </a:path>
            </a:pathLst>
          </a:custGeom>
        </p:spPr>
      </p:pic>
      <p:pic>
        <p:nvPicPr>
          <p:cNvPr id="22" name="Espaço Reservado para Imagem 10">
            <a:extLst>
              <a:ext uri="{FF2B5EF4-FFF2-40B4-BE49-F238E27FC236}">
                <a16:creationId xmlns:a16="http://schemas.microsoft.com/office/drawing/2014/main" id="{F2923F27-A2CB-4099-BC15-530AEA58887F}"/>
              </a:ext>
            </a:extLst>
          </p:cNvPr>
          <p:cNvPicPr>
            <a:picLocks noChangeAspect="1"/>
          </p:cNvPicPr>
          <p:nvPr/>
        </p:nvPicPr>
        <p:blipFill>
          <a:blip r:embed="rId7"/>
          <a:srcRect t="7017" b="7017"/>
          <a:stretch/>
        </p:blipFill>
        <p:spPr>
          <a:xfrm>
            <a:off x="15921858" y="8208727"/>
            <a:ext cx="5697415" cy="5162690"/>
          </a:xfrm>
          <a:custGeom>
            <a:avLst/>
            <a:gdLst>
              <a:gd name="connsiteX0" fmla="*/ 921906 w 5531326"/>
              <a:gd name="connsiteY0" fmla="*/ 0 h 5531326"/>
              <a:gd name="connsiteX1" fmla="*/ 5531326 w 5531326"/>
              <a:gd name="connsiteY1" fmla="*/ 0 h 5531326"/>
              <a:gd name="connsiteX2" fmla="*/ 5531326 w 5531326"/>
              <a:gd name="connsiteY2" fmla="*/ 4609420 h 5531326"/>
              <a:gd name="connsiteX3" fmla="*/ 4609420 w 5531326"/>
              <a:gd name="connsiteY3" fmla="*/ 5531326 h 5531326"/>
              <a:gd name="connsiteX4" fmla="*/ 0 w 5531326"/>
              <a:gd name="connsiteY4" fmla="*/ 5531326 h 5531326"/>
              <a:gd name="connsiteX5" fmla="*/ 0 w 5531326"/>
              <a:gd name="connsiteY5" fmla="*/ 921906 h 5531326"/>
              <a:gd name="connsiteX6" fmla="*/ 921906 w 5531326"/>
              <a:gd name="connsiteY6" fmla="*/ 0 h 553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1326" h="5531326">
                <a:moveTo>
                  <a:pt x="921906" y="0"/>
                </a:moveTo>
                <a:lnTo>
                  <a:pt x="5531326" y="0"/>
                </a:lnTo>
                <a:lnTo>
                  <a:pt x="5531326" y="4609420"/>
                </a:lnTo>
                <a:cubicBezTo>
                  <a:pt x="5531326" y="5118575"/>
                  <a:pt x="5118575" y="5531326"/>
                  <a:pt x="4609420" y="5531326"/>
                </a:cubicBezTo>
                <a:lnTo>
                  <a:pt x="0" y="5531326"/>
                </a:lnTo>
                <a:lnTo>
                  <a:pt x="0" y="921906"/>
                </a:lnTo>
                <a:cubicBezTo>
                  <a:pt x="0" y="412751"/>
                  <a:pt x="412751" y="0"/>
                  <a:pt x="921906" y="0"/>
                </a:cubicBezTo>
                <a:close/>
              </a:path>
            </a:pathLst>
          </a:custGeom>
        </p:spPr>
      </p:pic>
    </p:spTree>
    <p:extLst>
      <p:ext uri="{BB962C8B-B14F-4D97-AF65-F5344CB8AC3E}">
        <p14:creationId xmlns:p14="http://schemas.microsoft.com/office/powerpoint/2010/main" val="20625740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2">
            <a:extLst>
              <a:ext uri="{FF2B5EF4-FFF2-40B4-BE49-F238E27FC236}">
                <a16:creationId xmlns:a16="http://schemas.microsoft.com/office/drawing/2014/main" id="{0D5EB3CE-16AD-5145-9C1A-1A0760295B4B}"/>
              </a:ext>
            </a:extLst>
          </p:cNvPr>
          <p:cNvSpPr/>
          <p:nvPr/>
        </p:nvSpPr>
        <p:spPr>
          <a:xfrm rot="5400000">
            <a:off x="13611758" y="2993571"/>
            <a:ext cx="6270171"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10" name="Slide Number Placeholder 6">
            <a:extLst>
              <a:ext uri="{FF2B5EF4-FFF2-40B4-BE49-F238E27FC236}">
                <a16:creationId xmlns:a16="http://schemas.microsoft.com/office/drawing/2014/main" id="{7C2628C7-51C7-FB42-9F66-3CD7D8DDA420}"/>
              </a:ext>
            </a:extLst>
          </p:cNvPr>
          <p:cNvSpPr txBox="1">
            <a:spLocks/>
          </p:cNvSpPr>
          <p:nvPr/>
        </p:nvSpPr>
        <p:spPr>
          <a:xfrm>
            <a:off x="19885685" y="1714309"/>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2400" b="1" spc="300" dirty="0">
              <a:solidFill>
                <a:schemeClr val="accent1"/>
              </a:solidFill>
              <a:latin typeface="Poppins" pitchFamily="2" charset="77"/>
              <a:cs typeface="Poppins" pitchFamily="2" charset="77"/>
            </a:endParaRPr>
          </a:p>
        </p:txBody>
      </p:sp>
      <p:sp>
        <p:nvSpPr>
          <p:cNvPr id="14" name="TextBox 13">
            <a:extLst>
              <a:ext uri="{FF2B5EF4-FFF2-40B4-BE49-F238E27FC236}">
                <a16:creationId xmlns:a16="http://schemas.microsoft.com/office/drawing/2014/main" id="{BDE964A3-4D3C-2247-91DC-5E9F7741B3EF}"/>
              </a:ext>
            </a:extLst>
          </p:cNvPr>
          <p:cNvSpPr txBox="1"/>
          <p:nvPr/>
        </p:nvSpPr>
        <p:spPr>
          <a:xfrm>
            <a:off x="723860" y="574073"/>
            <a:ext cx="9032121" cy="12260408"/>
          </a:xfrm>
          <a:prstGeom prst="rect">
            <a:avLst/>
          </a:prstGeom>
          <a:noFill/>
        </p:spPr>
        <p:txBody>
          <a:bodyPr wrap="square" rtlCol="0">
            <a:spAutoFit/>
          </a:bodyPr>
          <a:lstStyle/>
          <a:p>
            <a:pPr marL="571500" indent="-571500">
              <a:buFont typeface="Arial" panose="020B0604020202020204" pitchFamily="34" charset="0"/>
              <a:buChar char="•"/>
            </a:pPr>
            <a:r>
              <a:rPr lang="pt-BR" sz="4000" dirty="0">
                <a:latin typeface="Montserrat" panose="00000500000000000000" pitchFamily="2" charset="0"/>
              </a:rPr>
              <a:t>Cursos de Capacitação  SENAI</a:t>
            </a:r>
          </a:p>
          <a:p>
            <a:pPr marL="571500" indent="-571500">
              <a:buFont typeface="Arial" panose="020B0604020202020204" pitchFamily="34" charset="0"/>
              <a:buChar char="•"/>
            </a:pPr>
            <a:endParaRPr lang="pt-BR" sz="4000" dirty="0">
              <a:latin typeface="Montserrat" panose="00000500000000000000" pitchFamily="2" charset="0"/>
            </a:endParaRPr>
          </a:p>
          <a:p>
            <a:pPr marL="571500" indent="-571500">
              <a:buFont typeface="Arial" panose="020B0604020202020204" pitchFamily="34" charset="0"/>
              <a:buChar char="•"/>
            </a:pPr>
            <a:r>
              <a:rPr lang="pt-BR" sz="4000" dirty="0">
                <a:latin typeface="Montserrat" panose="00000500000000000000" pitchFamily="2" charset="0"/>
              </a:rPr>
              <a:t>Paraná Nossa Gente</a:t>
            </a:r>
          </a:p>
          <a:p>
            <a:pPr marL="571500" indent="-571500">
              <a:buFont typeface="Arial" panose="020B0604020202020204" pitchFamily="34" charset="0"/>
              <a:buChar char="•"/>
            </a:pPr>
            <a:endParaRPr lang="pt-BR" sz="4000" dirty="0">
              <a:latin typeface="Montserrat" panose="00000500000000000000" pitchFamily="2" charset="0"/>
            </a:endParaRPr>
          </a:p>
          <a:p>
            <a:pPr marL="571500" indent="-571500">
              <a:buFont typeface="Arial" panose="020B0604020202020204" pitchFamily="34" charset="0"/>
              <a:buChar char="•"/>
            </a:pPr>
            <a:r>
              <a:rPr lang="pt-BR" sz="4000" dirty="0">
                <a:latin typeface="Montserrat" panose="00000500000000000000" pitchFamily="2" charset="0"/>
              </a:rPr>
              <a:t>Programa de Aquisição de Alimentos (PAA)</a:t>
            </a:r>
          </a:p>
          <a:p>
            <a:pPr marL="571500" indent="-571500">
              <a:buFont typeface="Arial" panose="020B0604020202020204" pitchFamily="34" charset="0"/>
              <a:buChar char="•"/>
            </a:pPr>
            <a:endParaRPr lang="pt-BR" sz="4000" dirty="0">
              <a:latin typeface="Montserrat" panose="00000500000000000000" pitchFamily="2" charset="0"/>
            </a:endParaRPr>
          </a:p>
          <a:p>
            <a:pPr marL="571500" indent="-571500">
              <a:buFont typeface="Arial" panose="020B0604020202020204" pitchFamily="34" charset="0"/>
              <a:buChar char="•"/>
            </a:pPr>
            <a:r>
              <a:rPr lang="pt-BR" sz="4000" dirty="0">
                <a:latin typeface="Montserrat" panose="00000500000000000000" pitchFamily="2" charset="0"/>
              </a:rPr>
              <a:t>CENTRO ESPECIALIZADO DE ASSISTÊNCIA SOCIAL (CREAS)</a:t>
            </a:r>
          </a:p>
          <a:p>
            <a:pPr marL="571500" indent="-571500">
              <a:buFont typeface="Arial" panose="020B0604020202020204" pitchFamily="34" charset="0"/>
              <a:buChar char="•"/>
            </a:pPr>
            <a:endParaRPr lang="pt-BR" sz="4000" dirty="0">
              <a:latin typeface="Montserrat" panose="00000500000000000000" pitchFamily="2" charset="0"/>
            </a:endParaRPr>
          </a:p>
          <a:p>
            <a:pPr marL="571500" indent="-571500">
              <a:buFont typeface="Arial" panose="020B0604020202020204" pitchFamily="34" charset="0"/>
              <a:buChar char="•"/>
            </a:pPr>
            <a:r>
              <a:rPr lang="pt-BR" sz="4000" dirty="0">
                <a:latin typeface="Montserrat" panose="00000500000000000000" pitchFamily="2" charset="0"/>
              </a:rPr>
              <a:t>Programa Proteção e Atendimento Especializado a Famílias e Indivíduos (PAEFI)</a:t>
            </a:r>
            <a:br>
              <a:rPr lang="pt-BR" sz="4000" dirty="0">
                <a:latin typeface="Montserrat" panose="00000500000000000000" pitchFamily="2" charset="0"/>
              </a:rPr>
            </a:br>
            <a:endParaRPr lang="pt-BR" sz="4000" dirty="0">
              <a:latin typeface="Montserrat" panose="00000500000000000000" pitchFamily="2" charset="0"/>
            </a:endParaRPr>
          </a:p>
          <a:p>
            <a:pPr marL="571500" indent="-571500" algn="just">
              <a:buFont typeface="Arial" panose="020B0604020202020204" pitchFamily="34" charset="0"/>
              <a:buChar char="•"/>
            </a:pPr>
            <a:r>
              <a:rPr lang="pt-BR" sz="4000" dirty="0">
                <a:latin typeface="Montserrat" panose="00000500000000000000" pitchFamily="2" charset="0"/>
              </a:rPr>
              <a:t>Abrigo Institucional (Aprovação da Lei nº 2.999 de 24 de julho de 2021) Instituindo o Serviço de Acolhimento Familiar</a:t>
            </a:r>
          </a:p>
          <a:p>
            <a:pPr marL="571500" indent="-571500" algn="just">
              <a:buFont typeface="Arial" panose="020B0604020202020204" pitchFamily="34" charset="0"/>
              <a:buChar char="•"/>
            </a:pPr>
            <a:endParaRPr lang="pt-BR" sz="4000" dirty="0">
              <a:latin typeface="Montserrat" panose="00000500000000000000" pitchFamily="2" charset="0"/>
            </a:endParaRPr>
          </a:p>
          <a:p>
            <a:pPr algn="just">
              <a:lnSpc>
                <a:spcPct val="200000"/>
              </a:lnSpc>
            </a:pPr>
            <a:endParaRPr lang="en-ID" dirty="0">
              <a:latin typeface="Montserrat" panose="00000500000000000000" pitchFamily="2" charset="0"/>
              <a:ea typeface="Open Sans" panose="020B0606030504020204" pitchFamily="34" charset="0"/>
              <a:cs typeface="Open Sans" panose="020B0606030504020204" pitchFamily="34" charset="0"/>
            </a:endParaRPr>
          </a:p>
        </p:txBody>
      </p:sp>
      <p:pic>
        <p:nvPicPr>
          <p:cNvPr id="5" name="Espaço Reservado para Imagem 4">
            <a:extLst>
              <a:ext uri="{FF2B5EF4-FFF2-40B4-BE49-F238E27FC236}">
                <a16:creationId xmlns:a16="http://schemas.microsoft.com/office/drawing/2014/main" id="{3DFDE9C6-D958-4108-9DF2-0CA01D2B0F9D}"/>
              </a:ext>
            </a:extLst>
          </p:cNvPr>
          <p:cNvPicPr>
            <a:picLocks noGrp="1" noChangeAspect="1"/>
          </p:cNvPicPr>
          <p:nvPr>
            <p:ph type="pic" sz="quarter" idx="10"/>
          </p:nvPr>
        </p:nvPicPr>
        <p:blipFill>
          <a:blip r:embed="rId2"/>
          <a:srcRect l="17109" r="17109"/>
          <a:stretch>
            <a:fillRect/>
          </a:stretch>
        </p:blipFill>
        <p:spPr>
          <a:xfrm>
            <a:off x="10239190" y="148351"/>
            <a:ext cx="6226630" cy="6270171"/>
          </a:xfrm>
        </p:spPr>
      </p:pic>
      <p:pic>
        <p:nvPicPr>
          <p:cNvPr id="9" name="Espaço Reservado para Imagem 8">
            <a:extLst>
              <a:ext uri="{FF2B5EF4-FFF2-40B4-BE49-F238E27FC236}">
                <a16:creationId xmlns:a16="http://schemas.microsoft.com/office/drawing/2014/main" id="{ABC83D0A-DAAD-4542-A21D-1A549F388F5A}"/>
              </a:ext>
            </a:extLst>
          </p:cNvPr>
          <p:cNvPicPr>
            <a:picLocks noGrp="1" noChangeAspect="1"/>
          </p:cNvPicPr>
          <p:nvPr>
            <p:ph type="pic" sz="quarter" idx="12"/>
          </p:nvPr>
        </p:nvPicPr>
        <p:blipFill>
          <a:blip r:embed="rId3"/>
          <a:srcRect l="335" r="335"/>
          <a:stretch>
            <a:fillRect/>
          </a:stretch>
        </p:blipFill>
        <p:spPr>
          <a:xfrm>
            <a:off x="10808200" y="6566873"/>
            <a:ext cx="5657620" cy="5697184"/>
          </a:xfrm>
        </p:spPr>
      </p:pic>
      <p:pic>
        <p:nvPicPr>
          <p:cNvPr id="28" name="Espaço Reservado para Imagem 27">
            <a:extLst>
              <a:ext uri="{FF2B5EF4-FFF2-40B4-BE49-F238E27FC236}">
                <a16:creationId xmlns:a16="http://schemas.microsoft.com/office/drawing/2014/main" id="{D8325567-F515-4809-8E65-B56B829D49F0}"/>
              </a:ext>
            </a:extLst>
          </p:cNvPr>
          <p:cNvPicPr>
            <a:picLocks noGrp="1" noChangeAspect="1"/>
          </p:cNvPicPr>
          <p:nvPr>
            <p:ph type="pic" sz="quarter" idx="13"/>
          </p:nvPr>
        </p:nvPicPr>
        <p:blipFill>
          <a:blip r:embed="rId4"/>
          <a:srcRect t="1705" b="1705"/>
          <a:stretch>
            <a:fillRect/>
          </a:stretch>
        </p:blipFill>
        <p:spPr>
          <a:xfrm>
            <a:off x="17399000" y="6858000"/>
            <a:ext cx="6562725" cy="6338888"/>
          </a:xfrm>
        </p:spPr>
      </p:pic>
      <p:pic>
        <p:nvPicPr>
          <p:cNvPr id="30" name="Espaço Reservado para Imagem 29">
            <a:extLst>
              <a:ext uri="{FF2B5EF4-FFF2-40B4-BE49-F238E27FC236}">
                <a16:creationId xmlns:a16="http://schemas.microsoft.com/office/drawing/2014/main" id="{16C98BE2-A51D-4D59-BCA2-C39EF12D80B9}"/>
              </a:ext>
            </a:extLst>
          </p:cNvPr>
          <p:cNvPicPr>
            <a:picLocks noGrp="1" noChangeAspect="1"/>
          </p:cNvPicPr>
          <p:nvPr>
            <p:ph type="pic" sz="quarter" idx="11"/>
          </p:nvPr>
        </p:nvPicPr>
        <p:blipFill>
          <a:blip r:embed="rId5"/>
          <a:srcRect l="11227" r="11227"/>
          <a:stretch>
            <a:fillRect/>
          </a:stretch>
        </p:blipFill>
        <p:spPr>
          <a:xfrm>
            <a:off x="17311174" y="519112"/>
            <a:ext cx="5775365" cy="5816570"/>
          </a:xfrm>
        </p:spPr>
      </p:pic>
    </p:spTree>
    <p:extLst>
      <p:ext uri="{BB962C8B-B14F-4D97-AF65-F5344CB8AC3E}">
        <p14:creationId xmlns:p14="http://schemas.microsoft.com/office/powerpoint/2010/main" val="39512328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a:extLst>
              <a:ext uri="{FF2B5EF4-FFF2-40B4-BE49-F238E27FC236}">
                <a16:creationId xmlns:a16="http://schemas.microsoft.com/office/drawing/2014/main" id="{4C6F91F2-DD0A-8848-9516-E875F9D9F770}"/>
              </a:ext>
            </a:extLst>
          </p:cNvPr>
          <p:cNvSpPr/>
          <p:nvPr/>
        </p:nvSpPr>
        <p:spPr>
          <a:xfrm rot="5400000">
            <a:off x="-1415145" y="3744685"/>
            <a:ext cx="11538857"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7" name="Slide Number Placeholder 6">
            <a:extLst>
              <a:ext uri="{FF2B5EF4-FFF2-40B4-BE49-F238E27FC236}">
                <a16:creationId xmlns:a16="http://schemas.microsoft.com/office/drawing/2014/main" id="{697C8867-F701-BE45-A893-49B534E8A54C}"/>
              </a:ext>
            </a:extLst>
          </p:cNvPr>
          <p:cNvSpPr txBox="1">
            <a:spLocks/>
          </p:cNvSpPr>
          <p:nvPr/>
        </p:nvSpPr>
        <p:spPr>
          <a:xfrm>
            <a:off x="19885685" y="1714309"/>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2400" b="1" spc="300" dirty="0">
              <a:solidFill>
                <a:schemeClr val="accent1"/>
              </a:solidFill>
              <a:latin typeface="Poppins" pitchFamily="2" charset="77"/>
              <a:cs typeface="Poppins" pitchFamily="2" charset="77"/>
            </a:endParaRPr>
          </a:p>
        </p:txBody>
      </p:sp>
      <p:sp>
        <p:nvSpPr>
          <p:cNvPr id="8" name="TextBox 7">
            <a:extLst>
              <a:ext uri="{FF2B5EF4-FFF2-40B4-BE49-F238E27FC236}">
                <a16:creationId xmlns:a16="http://schemas.microsoft.com/office/drawing/2014/main" id="{F57FC190-1765-134E-AB83-696480813A2F}"/>
              </a:ext>
            </a:extLst>
          </p:cNvPr>
          <p:cNvSpPr txBox="1"/>
          <p:nvPr/>
        </p:nvSpPr>
        <p:spPr>
          <a:xfrm>
            <a:off x="9508827" y="611692"/>
            <a:ext cx="12750281" cy="11591635"/>
          </a:xfrm>
          <a:prstGeom prst="rect">
            <a:avLst/>
          </a:prstGeom>
          <a:noFill/>
        </p:spPr>
        <p:txBody>
          <a:bodyPr wrap="square" rtlCol="0">
            <a:spAutoFit/>
          </a:bodyPr>
          <a:lstStyle/>
          <a:p>
            <a:pPr marL="571500" indent="-571500" algn="just">
              <a:lnSpc>
                <a:spcPct val="150000"/>
              </a:lnSpc>
              <a:buFont typeface="Arial" panose="020B0604020202020204" pitchFamily="34" charset="0"/>
              <a:buChar char="•"/>
            </a:pPr>
            <a:r>
              <a:rPr lang="pt-BR" sz="4000" dirty="0">
                <a:latin typeface="Montserrat" panose="00000500000000000000" pitchFamily="2" charset="0"/>
              </a:rPr>
              <a:t>XII Conferência Municipal de Assistência Social</a:t>
            </a:r>
          </a:p>
          <a:p>
            <a:pPr marL="571500" indent="-571500" algn="just">
              <a:lnSpc>
                <a:spcPct val="150000"/>
              </a:lnSpc>
              <a:buFont typeface="Arial" panose="020B0604020202020204" pitchFamily="34" charset="0"/>
              <a:buChar char="•"/>
            </a:pPr>
            <a:r>
              <a:rPr lang="pt-BR" sz="4000" dirty="0">
                <a:latin typeface="Montserrat" panose="00000500000000000000" pitchFamily="2" charset="0"/>
              </a:rPr>
              <a:t>Conferência Municipal dos Direitos da Pessoa com Deficiência</a:t>
            </a:r>
          </a:p>
          <a:p>
            <a:pPr marL="571500" indent="-571500" algn="just">
              <a:lnSpc>
                <a:spcPct val="150000"/>
              </a:lnSpc>
              <a:buFont typeface="Arial" panose="020B0604020202020204" pitchFamily="34" charset="0"/>
              <a:buChar char="•"/>
            </a:pPr>
            <a:r>
              <a:rPr lang="pt-BR" sz="4000" dirty="0">
                <a:latin typeface="Montserrat" panose="00000500000000000000" pitchFamily="2" charset="0"/>
              </a:rPr>
              <a:t>Construção do Plano Municipal de Assistência Social</a:t>
            </a:r>
          </a:p>
          <a:p>
            <a:pPr marL="571500" indent="-571500" algn="just">
              <a:lnSpc>
                <a:spcPct val="150000"/>
              </a:lnSpc>
              <a:buFont typeface="Arial" panose="020B0604020202020204" pitchFamily="34" charset="0"/>
              <a:buChar char="•"/>
            </a:pPr>
            <a:r>
              <a:rPr lang="pt-BR" sz="4000" dirty="0">
                <a:latin typeface="Montserrat" panose="00000500000000000000" pitchFamily="2" charset="0"/>
              </a:rPr>
              <a:t>Capacitação para o Conselho Tutelar</a:t>
            </a:r>
          </a:p>
          <a:p>
            <a:pPr marL="571500" indent="-571500" algn="just">
              <a:lnSpc>
                <a:spcPct val="150000"/>
              </a:lnSpc>
              <a:buFont typeface="Arial" panose="020B0604020202020204" pitchFamily="34" charset="0"/>
              <a:buChar char="•"/>
            </a:pPr>
            <a:r>
              <a:rPr lang="pt-BR" sz="4000" dirty="0">
                <a:latin typeface="Montserrat" panose="00000500000000000000" pitchFamily="2" charset="0"/>
              </a:rPr>
              <a:t>Conselho Municipal dos Direitos da Pessoa Idosa (CMDPI) – Palestra</a:t>
            </a:r>
          </a:p>
          <a:p>
            <a:pPr marL="571500" indent="-571500" algn="just">
              <a:lnSpc>
                <a:spcPct val="150000"/>
              </a:lnSpc>
              <a:buFont typeface="Arial" panose="020B0604020202020204" pitchFamily="34" charset="0"/>
              <a:buChar char="•"/>
            </a:pPr>
            <a:r>
              <a:rPr lang="pt-BR" sz="4000" dirty="0">
                <a:latin typeface="Montserrat" panose="00000500000000000000" pitchFamily="2" charset="0"/>
              </a:rPr>
              <a:t>Encontros da Rede de Proteção </a:t>
            </a:r>
          </a:p>
          <a:p>
            <a:pPr marL="571500" indent="-571500" algn="just">
              <a:lnSpc>
                <a:spcPct val="150000"/>
              </a:lnSpc>
              <a:buFont typeface="Arial" panose="020B0604020202020204" pitchFamily="34" charset="0"/>
              <a:buChar char="•"/>
            </a:pPr>
            <a:r>
              <a:rPr lang="pt-BR" sz="4000" dirty="0">
                <a:latin typeface="Montserrat" panose="00000500000000000000" pitchFamily="2" charset="0"/>
              </a:rPr>
              <a:t>com o Ministério Público</a:t>
            </a:r>
          </a:p>
          <a:p>
            <a:pPr marL="571500" indent="-571500" algn="just">
              <a:lnSpc>
                <a:spcPct val="150000"/>
              </a:lnSpc>
              <a:buFont typeface="Arial" panose="020B0604020202020204" pitchFamily="34" charset="0"/>
              <a:buChar char="•"/>
            </a:pPr>
            <a:endParaRPr lang="pt-BR" sz="3400" dirty="0">
              <a:latin typeface="Montserrat" panose="00000500000000000000" pitchFamily="2" charset="0"/>
            </a:endParaRPr>
          </a:p>
          <a:p>
            <a:pPr marL="571500" indent="-571500" algn="just">
              <a:lnSpc>
                <a:spcPct val="150000"/>
              </a:lnSpc>
              <a:buFont typeface="Arial" panose="020B0604020202020204" pitchFamily="34" charset="0"/>
              <a:buChar char="•"/>
            </a:pPr>
            <a:endParaRPr lang="pt-BR" sz="3400" dirty="0">
              <a:latin typeface="Montserrat" panose="00000500000000000000" pitchFamily="2" charset="0"/>
            </a:endParaRPr>
          </a:p>
          <a:p>
            <a:pPr marL="571500" indent="-571500" algn="just">
              <a:lnSpc>
                <a:spcPct val="150000"/>
              </a:lnSpc>
              <a:buFont typeface="Arial" panose="020B0604020202020204" pitchFamily="34" charset="0"/>
              <a:buChar char="•"/>
            </a:pPr>
            <a:endParaRPr lang="pt-BR" sz="3400" dirty="0">
              <a:latin typeface="Montserrat" panose="00000500000000000000" pitchFamily="2" charset="0"/>
            </a:endParaRPr>
          </a:p>
        </p:txBody>
      </p:sp>
      <p:pic>
        <p:nvPicPr>
          <p:cNvPr id="16" name="Espaço Reservado para Imagem 4">
            <a:extLst>
              <a:ext uri="{FF2B5EF4-FFF2-40B4-BE49-F238E27FC236}">
                <a16:creationId xmlns:a16="http://schemas.microsoft.com/office/drawing/2014/main" id="{D36E5BC6-0B45-465B-A33D-45CB10C47EC8}"/>
              </a:ext>
            </a:extLst>
          </p:cNvPr>
          <p:cNvPicPr>
            <a:picLocks noChangeAspect="1"/>
          </p:cNvPicPr>
          <p:nvPr/>
        </p:nvPicPr>
        <p:blipFill>
          <a:blip r:embed="rId2"/>
          <a:srcRect t="4738" b="4738"/>
          <a:stretch/>
        </p:blipFill>
        <p:spPr>
          <a:xfrm>
            <a:off x="18302024" y="7541918"/>
            <a:ext cx="5632904" cy="5672293"/>
          </a:xfrm>
          <a:custGeom>
            <a:avLst/>
            <a:gdLst>
              <a:gd name="connsiteX0" fmla="*/ 1400524 w 8402977"/>
              <a:gd name="connsiteY0" fmla="*/ 0 h 8534400"/>
              <a:gd name="connsiteX1" fmla="*/ 8402977 w 8402977"/>
              <a:gd name="connsiteY1" fmla="*/ 0 h 8534400"/>
              <a:gd name="connsiteX2" fmla="*/ 8402977 w 8402977"/>
              <a:gd name="connsiteY2" fmla="*/ 7133876 h 8534400"/>
              <a:gd name="connsiteX3" fmla="*/ 7002453 w 8402977"/>
              <a:gd name="connsiteY3" fmla="*/ 8534400 h 8534400"/>
              <a:gd name="connsiteX4" fmla="*/ 0 w 8402977"/>
              <a:gd name="connsiteY4" fmla="*/ 8534400 h 8534400"/>
              <a:gd name="connsiteX5" fmla="*/ 0 w 8402977"/>
              <a:gd name="connsiteY5" fmla="*/ 1400524 h 8534400"/>
              <a:gd name="connsiteX6" fmla="*/ 1400524 w 8402977"/>
              <a:gd name="connsiteY6" fmla="*/ 0 h 853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02977" h="8534400">
                <a:moveTo>
                  <a:pt x="1400524" y="0"/>
                </a:moveTo>
                <a:lnTo>
                  <a:pt x="8402977" y="0"/>
                </a:lnTo>
                <a:lnTo>
                  <a:pt x="8402977" y="7133876"/>
                </a:lnTo>
                <a:cubicBezTo>
                  <a:pt x="8402977" y="7907364"/>
                  <a:pt x="7775941" y="8534400"/>
                  <a:pt x="7002453" y="8534400"/>
                </a:cubicBezTo>
                <a:lnTo>
                  <a:pt x="0" y="8534400"/>
                </a:lnTo>
                <a:lnTo>
                  <a:pt x="0" y="1400524"/>
                </a:lnTo>
                <a:cubicBezTo>
                  <a:pt x="0" y="627036"/>
                  <a:pt x="627036" y="0"/>
                  <a:pt x="1400524" y="0"/>
                </a:cubicBezTo>
                <a:close/>
              </a:path>
            </a:pathLst>
          </a:custGeom>
        </p:spPr>
      </p:pic>
      <p:pic>
        <p:nvPicPr>
          <p:cNvPr id="17" name="Espaço Reservado para Imagem 4">
            <a:extLst>
              <a:ext uri="{FF2B5EF4-FFF2-40B4-BE49-F238E27FC236}">
                <a16:creationId xmlns:a16="http://schemas.microsoft.com/office/drawing/2014/main" id="{C7AB227D-1FE2-4FB0-846A-1B4BC0C44F84}"/>
              </a:ext>
            </a:extLst>
          </p:cNvPr>
          <p:cNvPicPr>
            <a:picLocks noChangeAspect="1"/>
          </p:cNvPicPr>
          <p:nvPr/>
        </p:nvPicPr>
        <p:blipFill>
          <a:blip r:embed="rId3"/>
          <a:srcRect l="5739" r="5739"/>
          <a:stretch/>
        </p:blipFill>
        <p:spPr>
          <a:xfrm>
            <a:off x="3178626" y="7260726"/>
            <a:ext cx="6226630" cy="6270171"/>
          </a:xfrm>
          <a:custGeom>
            <a:avLst/>
            <a:gdLst>
              <a:gd name="connsiteX0" fmla="*/ 1400524 w 8402977"/>
              <a:gd name="connsiteY0" fmla="*/ 0 h 8534400"/>
              <a:gd name="connsiteX1" fmla="*/ 8402977 w 8402977"/>
              <a:gd name="connsiteY1" fmla="*/ 0 h 8534400"/>
              <a:gd name="connsiteX2" fmla="*/ 8402977 w 8402977"/>
              <a:gd name="connsiteY2" fmla="*/ 7133876 h 8534400"/>
              <a:gd name="connsiteX3" fmla="*/ 7002453 w 8402977"/>
              <a:gd name="connsiteY3" fmla="*/ 8534400 h 8534400"/>
              <a:gd name="connsiteX4" fmla="*/ 0 w 8402977"/>
              <a:gd name="connsiteY4" fmla="*/ 8534400 h 8534400"/>
              <a:gd name="connsiteX5" fmla="*/ 0 w 8402977"/>
              <a:gd name="connsiteY5" fmla="*/ 1400524 h 8534400"/>
              <a:gd name="connsiteX6" fmla="*/ 1400524 w 8402977"/>
              <a:gd name="connsiteY6" fmla="*/ 0 h 853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02977" h="8534400">
                <a:moveTo>
                  <a:pt x="1400524" y="0"/>
                </a:moveTo>
                <a:lnTo>
                  <a:pt x="8402977" y="0"/>
                </a:lnTo>
                <a:lnTo>
                  <a:pt x="8402977" y="7133876"/>
                </a:lnTo>
                <a:cubicBezTo>
                  <a:pt x="8402977" y="7907364"/>
                  <a:pt x="7775941" y="8534400"/>
                  <a:pt x="7002453" y="8534400"/>
                </a:cubicBezTo>
                <a:lnTo>
                  <a:pt x="0" y="8534400"/>
                </a:lnTo>
                <a:lnTo>
                  <a:pt x="0" y="1400524"/>
                </a:lnTo>
                <a:cubicBezTo>
                  <a:pt x="0" y="627036"/>
                  <a:pt x="627036" y="0"/>
                  <a:pt x="1400524" y="0"/>
                </a:cubicBezTo>
                <a:close/>
              </a:path>
            </a:pathLst>
          </a:custGeom>
        </p:spPr>
      </p:pic>
      <p:pic>
        <p:nvPicPr>
          <p:cNvPr id="18" name="Espaço Reservado para Imagem 4">
            <a:extLst>
              <a:ext uri="{FF2B5EF4-FFF2-40B4-BE49-F238E27FC236}">
                <a16:creationId xmlns:a16="http://schemas.microsoft.com/office/drawing/2014/main" id="{CC34E3DB-4A58-4A57-8262-F556A88DC936}"/>
              </a:ext>
            </a:extLst>
          </p:cNvPr>
          <p:cNvPicPr>
            <a:picLocks noChangeAspect="1"/>
          </p:cNvPicPr>
          <p:nvPr/>
        </p:nvPicPr>
        <p:blipFill>
          <a:blip r:embed="rId4"/>
          <a:srcRect l="3875" r="3875"/>
          <a:stretch/>
        </p:blipFill>
        <p:spPr>
          <a:xfrm>
            <a:off x="291434" y="185102"/>
            <a:ext cx="6675573" cy="6722253"/>
          </a:xfrm>
          <a:custGeom>
            <a:avLst/>
            <a:gdLst>
              <a:gd name="connsiteX0" fmla="*/ 1400524 w 8402977"/>
              <a:gd name="connsiteY0" fmla="*/ 0 h 8534400"/>
              <a:gd name="connsiteX1" fmla="*/ 8402977 w 8402977"/>
              <a:gd name="connsiteY1" fmla="*/ 0 h 8534400"/>
              <a:gd name="connsiteX2" fmla="*/ 8402977 w 8402977"/>
              <a:gd name="connsiteY2" fmla="*/ 7133876 h 8534400"/>
              <a:gd name="connsiteX3" fmla="*/ 7002453 w 8402977"/>
              <a:gd name="connsiteY3" fmla="*/ 8534400 h 8534400"/>
              <a:gd name="connsiteX4" fmla="*/ 0 w 8402977"/>
              <a:gd name="connsiteY4" fmla="*/ 8534400 h 8534400"/>
              <a:gd name="connsiteX5" fmla="*/ 0 w 8402977"/>
              <a:gd name="connsiteY5" fmla="*/ 1400524 h 8534400"/>
              <a:gd name="connsiteX6" fmla="*/ 1400524 w 8402977"/>
              <a:gd name="connsiteY6" fmla="*/ 0 h 853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02977" h="8534400">
                <a:moveTo>
                  <a:pt x="1400524" y="0"/>
                </a:moveTo>
                <a:lnTo>
                  <a:pt x="8402977" y="0"/>
                </a:lnTo>
                <a:lnTo>
                  <a:pt x="8402977" y="7133876"/>
                </a:lnTo>
                <a:cubicBezTo>
                  <a:pt x="8402977" y="7907364"/>
                  <a:pt x="7775941" y="8534400"/>
                  <a:pt x="7002453" y="8534400"/>
                </a:cubicBezTo>
                <a:lnTo>
                  <a:pt x="0" y="8534400"/>
                </a:lnTo>
                <a:lnTo>
                  <a:pt x="0" y="1400524"/>
                </a:lnTo>
                <a:cubicBezTo>
                  <a:pt x="0" y="627036"/>
                  <a:pt x="627036" y="0"/>
                  <a:pt x="1400524" y="0"/>
                </a:cubicBezTo>
                <a:close/>
              </a:path>
            </a:pathLst>
          </a:custGeom>
        </p:spPr>
      </p:pic>
    </p:spTree>
    <p:extLst>
      <p:ext uri="{BB962C8B-B14F-4D97-AF65-F5344CB8AC3E}">
        <p14:creationId xmlns:p14="http://schemas.microsoft.com/office/powerpoint/2010/main" val="39840107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1">
            <a:extLst>
              <a:ext uri="{FF2B5EF4-FFF2-40B4-BE49-F238E27FC236}">
                <a16:creationId xmlns:a16="http://schemas.microsoft.com/office/drawing/2014/main" id="{3C9CE72C-4493-4A9D-A602-D064FB5A42FE}"/>
              </a:ext>
            </a:extLst>
          </p:cNvPr>
          <p:cNvSpPr/>
          <p:nvPr/>
        </p:nvSpPr>
        <p:spPr>
          <a:xfrm rot="5400000">
            <a:off x="15604781" y="4833257"/>
            <a:ext cx="11538857"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pic>
        <p:nvPicPr>
          <p:cNvPr id="7" name="Espaço Reservado para Imagem 6">
            <a:extLst>
              <a:ext uri="{FF2B5EF4-FFF2-40B4-BE49-F238E27FC236}">
                <a16:creationId xmlns:a16="http://schemas.microsoft.com/office/drawing/2014/main" id="{A7DA21CA-087B-4333-AE00-035BBEC014F7}"/>
              </a:ext>
            </a:extLst>
          </p:cNvPr>
          <p:cNvPicPr>
            <a:picLocks noGrp="1" noChangeAspect="1"/>
          </p:cNvPicPr>
          <p:nvPr>
            <p:ph type="pic" sz="quarter" idx="10"/>
          </p:nvPr>
        </p:nvPicPr>
        <p:blipFill>
          <a:blip r:embed="rId2"/>
          <a:srcRect l="772" r="772"/>
          <a:stretch>
            <a:fillRect/>
          </a:stretch>
        </p:blipFill>
        <p:spPr>
          <a:xfrm>
            <a:off x="16253680" y="211014"/>
            <a:ext cx="7917717" cy="8041876"/>
          </a:xfrm>
        </p:spPr>
      </p:pic>
      <p:sp>
        <p:nvSpPr>
          <p:cNvPr id="5" name="CaixaDeTexto 4">
            <a:extLst>
              <a:ext uri="{FF2B5EF4-FFF2-40B4-BE49-F238E27FC236}">
                <a16:creationId xmlns:a16="http://schemas.microsoft.com/office/drawing/2014/main" id="{8B87C229-568A-4A31-805B-F6B33CF93C66}"/>
              </a:ext>
            </a:extLst>
          </p:cNvPr>
          <p:cNvSpPr txBox="1"/>
          <p:nvPr/>
        </p:nvSpPr>
        <p:spPr>
          <a:xfrm>
            <a:off x="580292" y="363414"/>
            <a:ext cx="9126416" cy="13058768"/>
          </a:xfrm>
          <a:prstGeom prst="rect">
            <a:avLst/>
          </a:prstGeom>
          <a:noFill/>
        </p:spPr>
        <p:txBody>
          <a:bodyPr wrap="square">
            <a:spAutoFit/>
          </a:bodyPr>
          <a:lstStyle/>
          <a:p>
            <a:pPr marL="571500" indent="-571500" algn="just">
              <a:lnSpc>
                <a:spcPct val="150000"/>
              </a:lnSpc>
              <a:buFont typeface="Arial" panose="020B0604020202020204" pitchFamily="34" charset="0"/>
              <a:buChar char="•"/>
            </a:pPr>
            <a:r>
              <a:rPr lang="pt-BR" sz="4000" dirty="0">
                <a:latin typeface="Montserrat" panose="00000500000000000000" pitchFamily="2" charset="0"/>
              </a:rPr>
              <a:t>Cidade Amiga do Idoso - Termo de repasse de recurso destinado ao Serviço de Convivência e Fortalecimento de Vínculos (SCFV)</a:t>
            </a:r>
          </a:p>
          <a:p>
            <a:pPr marL="571500" indent="-571500" algn="just">
              <a:lnSpc>
                <a:spcPct val="150000"/>
              </a:lnSpc>
              <a:buFont typeface="Arial" panose="020B0604020202020204" pitchFamily="34" charset="0"/>
              <a:buChar char="•"/>
            </a:pPr>
            <a:endParaRPr lang="pt-BR" sz="4000" dirty="0">
              <a:latin typeface="Montserrat" panose="00000500000000000000" pitchFamily="2" charset="0"/>
            </a:endParaRPr>
          </a:p>
          <a:p>
            <a:pPr marL="571500" indent="-571500" algn="just">
              <a:lnSpc>
                <a:spcPct val="150000"/>
              </a:lnSpc>
              <a:buFont typeface="Arial" panose="020B0604020202020204" pitchFamily="34" charset="0"/>
              <a:buChar char="•"/>
            </a:pPr>
            <a:r>
              <a:rPr lang="pt-BR" sz="4000" dirty="0">
                <a:latin typeface="Montserrat" panose="00000500000000000000" pitchFamily="2" charset="0"/>
              </a:rPr>
              <a:t>Programa Prefeito Amigo da Criança</a:t>
            </a:r>
          </a:p>
          <a:p>
            <a:pPr marL="571500" indent="-571500" algn="just">
              <a:lnSpc>
                <a:spcPct val="150000"/>
              </a:lnSpc>
              <a:buFont typeface="Arial" panose="020B0604020202020204" pitchFamily="34" charset="0"/>
              <a:buChar char="•"/>
            </a:pPr>
            <a:endParaRPr lang="pt-BR" sz="4000" dirty="0">
              <a:latin typeface="Montserrat" panose="00000500000000000000" pitchFamily="2" charset="0"/>
            </a:endParaRPr>
          </a:p>
          <a:p>
            <a:pPr marL="571500" indent="-571500" algn="just">
              <a:buFont typeface="Arial" panose="020B0604020202020204" pitchFamily="34" charset="0"/>
              <a:buChar char="•"/>
            </a:pPr>
            <a:r>
              <a:rPr lang="pt-BR" sz="4000" dirty="0">
                <a:effectLst/>
                <a:latin typeface="Montserrat" panose="00000500000000000000" pitchFamily="2" charset="0"/>
                <a:ea typeface="Calibri" panose="020F0502020204030204" pitchFamily="34" charset="0"/>
                <a:cs typeface="Times New Roman" panose="02020603050405020304" pitchFamily="18" charset="0"/>
              </a:rPr>
              <a:t>Aquisição de um veículo </a:t>
            </a:r>
          </a:p>
          <a:p>
            <a:pPr algn="just"/>
            <a:r>
              <a:rPr lang="pt-BR" sz="4000" dirty="0">
                <a:effectLst/>
                <a:latin typeface="Montserrat" panose="00000500000000000000" pitchFamily="2" charset="0"/>
                <a:ea typeface="Calibri" panose="020F0502020204030204" pitchFamily="34" charset="0"/>
                <a:cs typeface="Times New Roman" panose="02020603050405020304" pitchFamily="18" charset="0"/>
              </a:rPr>
              <a:t>     Chevrolet Spin</a:t>
            </a:r>
          </a:p>
          <a:p>
            <a:pPr marL="571500" indent="-571500" algn="just">
              <a:lnSpc>
                <a:spcPct val="150000"/>
              </a:lnSpc>
              <a:buFont typeface="Arial" panose="020B0604020202020204" pitchFamily="34" charset="0"/>
              <a:buChar char="•"/>
            </a:pPr>
            <a:endParaRPr lang="pt-BR" sz="4000" dirty="0">
              <a:latin typeface="Montserrat" panose="00000500000000000000" pitchFamily="2" charset="0"/>
            </a:endParaRPr>
          </a:p>
          <a:p>
            <a:pPr marL="571500" indent="-571500" algn="just">
              <a:lnSpc>
                <a:spcPct val="150000"/>
              </a:lnSpc>
              <a:buFont typeface="Arial" panose="020B0604020202020204" pitchFamily="34" charset="0"/>
              <a:buChar char="•"/>
            </a:pPr>
            <a:r>
              <a:rPr lang="pt-BR" sz="4000" dirty="0">
                <a:effectLst/>
                <a:latin typeface="Montserrat" panose="00000500000000000000" pitchFamily="2" charset="0"/>
                <a:ea typeface="Calibri" panose="020F0502020204030204" pitchFamily="34" charset="0"/>
                <a:cs typeface="Times New Roman" panose="02020603050405020304" pitchFamily="18" charset="0"/>
              </a:rPr>
              <a:t>Programa Cartão</a:t>
            </a:r>
          </a:p>
          <a:p>
            <a:pPr marL="571500" indent="-571500" algn="just">
              <a:lnSpc>
                <a:spcPct val="150000"/>
              </a:lnSpc>
              <a:buFont typeface="Arial" panose="020B0604020202020204" pitchFamily="34" charset="0"/>
              <a:buChar char="•"/>
            </a:pPr>
            <a:r>
              <a:rPr lang="pt-BR" sz="4000" dirty="0">
                <a:effectLst/>
                <a:latin typeface="Montserrat" panose="00000500000000000000" pitchFamily="2" charset="0"/>
                <a:ea typeface="Calibri" panose="020F0502020204030204" pitchFamily="34" charset="0"/>
                <a:cs typeface="Times New Roman" panose="02020603050405020304" pitchFamily="18" charset="0"/>
              </a:rPr>
              <a:t> Comida Boa</a:t>
            </a:r>
          </a:p>
          <a:p>
            <a:pPr marL="571500" indent="-571500" algn="just">
              <a:lnSpc>
                <a:spcPct val="150000"/>
              </a:lnSpc>
              <a:buFont typeface="Arial" panose="020B0604020202020204" pitchFamily="34" charset="0"/>
              <a:buChar char="•"/>
            </a:pPr>
            <a:endParaRPr lang="pt-BR" sz="3200" dirty="0">
              <a:latin typeface="Montserrat" panose="00000500000000000000" pitchFamily="2" charset="0"/>
            </a:endParaRPr>
          </a:p>
        </p:txBody>
      </p:sp>
      <p:pic>
        <p:nvPicPr>
          <p:cNvPr id="12" name="Espaço Reservado para Imagem 8">
            <a:extLst>
              <a:ext uri="{FF2B5EF4-FFF2-40B4-BE49-F238E27FC236}">
                <a16:creationId xmlns:a16="http://schemas.microsoft.com/office/drawing/2014/main" id="{FC68353C-32A9-4C86-AB62-0D0815BE319C}"/>
              </a:ext>
            </a:extLst>
          </p:cNvPr>
          <p:cNvPicPr>
            <a:picLocks noChangeAspect="1"/>
          </p:cNvPicPr>
          <p:nvPr/>
        </p:nvPicPr>
        <p:blipFill>
          <a:blip r:embed="rId3"/>
          <a:srcRect l="16037" r="16037"/>
          <a:stretch/>
        </p:blipFill>
        <p:spPr>
          <a:xfrm>
            <a:off x="10311556" y="2486147"/>
            <a:ext cx="5657620" cy="5697184"/>
          </a:xfrm>
          <a:custGeom>
            <a:avLst/>
            <a:gdLst>
              <a:gd name="connsiteX0" fmla="*/ 0 w 4005942"/>
              <a:gd name="connsiteY0" fmla="*/ 0 h 4033956"/>
              <a:gd name="connsiteX1" fmla="*/ 3338272 w 4005942"/>
              <a:gd name="connsiteY1" fmla="*/ 0 h 4033956"/>
              <a:gd name="connsiteX2" fmla="*/ 4005942 w 4005942"/>
              <a:gd name="connsiteY2" fmla="*/ 667672 h 4033956"/>
              <a:gd name="connsiteX3" fmla="*/ 4005942 w 4005942"/>
              <a:gd name="connsiteY3" fmla="*/ 4033956 h 4033956"/>
              <a:gd name="connsiteX4" fmla="*/ 667670 w 4005942"/>
              <a:gd name="connsiteY4" fmla="*/ 4033956 h 4033956"/>
              <a:gd name="connsiteX5" fmla="*/ 0 w 4005942"/>
              <a:gd name="connsiteY5" fmla="*/ 3366286 h 4033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05942" h="4033956">
                <a:moveTo>
                  <a:pt x="0" y="0"/>
                </a:moveTo>
                <a:lnTo>
                  <a:pt x="3338272" y="0"/>
                </a:lnTo>
                <a:cubicBezTo>
                  <a:pt x="3707016" y="0"/>
                  <a:pt x="4005942" y="298926"/>
                  <a:pt x="4005942" y="667672"/>
                </a:cubicBezTo>
                <a:lnTo>
                  <a:pt x="4005942" y="4033956"/>
                </a:lnTo>
                <a:lnTo>
                  <a:pt x="667670" y="4033956"/>
                </a:lnTo>
                <a:cubicBezTo>
                  <a:pt x="298926" y="4033956"/>
                  <a:pt x="0" y="3735030"/>
                  <a:pt x="0" y="3366286"/>
                </a:cubicBezTo>
                <a:close/>
              </a:path>
            </a:pathLst>
          </a:custGeom>
        </p:spPr>
      </p:pic>
      <p:pic>
        <p:nvPicPr>
          <p:cNvPr id="13" name="Espaço Reservado para Imagem 8">
            <a:extLst>
              <a:ext uri="{FF2B5EF4-FFF2-40B4-BE49-F238E27FC236}">
                <a16:creationId xmlns:a16="http://schemas.microsoft.com/office/drawing/2014/main" id="{6733CD13-6A51-4427-A468-2A91B45C0667}"/>
              </a:ext>
            </a:extLst>
          </p:cNvPr>
          <p:cNvPicPr>
            <a:picLocks noChangeAspect="1"/>
          </p:cNvPicPr>
          <p:nvPr/>
        </p:nvPicPr>
        <p:blipFill>
          <a:blip r:embed="rId4"/>
          <a:srcRect l="12760" r="12760"/>
          <a:stretch/>
        </p:blipFill>
        <p:spPr>
          <a:xfrm>
            <a:off x="15100025" y="8112369"/>
            <a:ext cx="5112513" cy="5148265"/>
          </a:xfrm>
          <a:custGeom>
            <a:avLst/>
            <a:gdLst>
              <a:gd name="connsiteX0" fmla="*/ 0 w 4005942"/>
              <a:gd name="connsiteY0" fmla="*/ 0 h 4033956"/>
              <a:gd name="connsiteX1" fmla="*/ 3338272 w 4005942"/>
              <a:gd name="connsiteY1" fmla="*/ 0 h 4033956"/>
              <a:gd name="connsiteX2" fmla="*/ 4005942 w 4005942"/>
              <a:gd name="connsiteY2" fmla="*/ 667672 h 4033956"/>
              <a:gd name="connsiteX3" fmla="*/ 4005942 w 4005942"/>
              <a:gd name="connsiteY3" fmla="*/ 4033956 h 4033956"/>
              <a:gd name="connsiteX4" fmla="*/ 667670 w 4005942"/>
              <a:gd name="connsiteY4" fmla="*/ 4033956 h 4033956"/>
              <a:gd name="connsiteX5" fmla="*/ 0 w 4005942"/>
              <a:gd name="connsiteY5" fmla="*/ 3366286 h 4033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05942" h="4033956">
                <a:moveTo>
                  <a:pt x="0" y="0"/>
                </a:moveTo>
                <a:lnTo>
                  <a:pt x="3338272" y="0"/>
                </a:lnTo>
                <a:cubicBezTo>
                  <a:pt x="3707016" y="0"/>
                  <a:pt x="4005942" y="298926"/>
                  <a:pt x="4005942" y="667672"/>
                </a:cubicBezTo>
                <a:lnTo>
                  <a:pt x="4005942" y="4033956"/>
                </a:lnTo>
                <a:lnTo>
                  <a:pt x="667670" y="4033956"/>
                </a:lnTo>
                <a:cubicBezTo>
                  <a:pt x="298926" y="4033956"/>
                  <a:pt x="0" y="3735030"/>
                  <a:pt x="0" y="3366286"/>
                </a:cubicBezTo>
                <a:close/>
              </a:path>
            </a:pathLst>
          </a:custGeom>
        </p:spPr>
      </p:pic>
      <p:pic>
        <p:nvPicPr>
          <p:cNvPr id="14" name="Espaço Reservado para Imagem 8">
            <a:extLst>
              <a:ext uri="{FF2B5EF4-FFF2-40B4-BE49-F238E27FC236}">
                <a16:creationId xmlns:a16="http://schemas.microsoft.com/office/drawing/2014/main" id="{131E524B-1CB5-4E2A-82FD-44F7D55612CA}"/>
              </a:ext>
            </a:extLst>
          </p:cNvPr>
          <p:cNvPicPr>
            <a:picLocks noChangeAspect="1"/>
          </p:cNvPicPr>
          <p:nvPr/>
        </p:nvPicPr>
        <p:blipFill>
          <a:blip r:embed="rId5"/>
          <a:srcRect l="1915" r="1915"/>
          <a:stretch/>
        </p:blipFill>
        <p:spPr>
          <a:xfrm>
            <a:off x="8871288" y="8041406"/>
            <a:ext cx="5112513" cy="5148265"/>
          </a:xfrm>
          <a:custGeom>
            <a:avLst/>
            <a:gdLst>
              <a:gd name="connsiteX0" fmla="*/ 0 w 4005942"/>
              <a:gd name="connsiteY0" fmla="*/ 0 h 4033956"/>
              <a:gd name="connsiteX1" fmla="*/ 3338272 w 4005942"/>
              <a:gd name="connsiteY1" fmla="*/ 0 h 4033956"/>
              <a:gd name="connsiteX2" fmla="*/ 4005942 w 4005942"/>
              <a:gd name="connsiteY2" fmla="*/ 667672 h 4033956"/>
              <a:gd name="connsiteX3" fmla="*/ 4005942 w 4005942"/>
              <a:gd name="connsiteY3" fmla="*/ 4033956 h 4033956"/>
              <a:gd name="connsiteX4" fmla="*/ 667670 w 4005942"/>
              <a:gd name="connsiteY4" fmla="*/ 4033956 h 4033956"/>
              <a:gd name="connsiteX5" fmla="*/ 0 w 4005942"/>
              <a:gd name="connsiteY5" fmla="*/ 3366286 h 4033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05942" h="4033956">
                <a:moveTo>
                  <a:pt x="0" y="0"/>
                </a:moveTo>
                <a:lnTo>
                  <a:pt x="3338272" y="0"/>
                </a:lnTo>
                <a:cubicBezTo>
                  <a:pt x="3707016" y="0"/>
                  <a:pt x="4005942" y="298926"/>
                  <a:pt x="4005942" y="667672"/>
                </a:cubicBezTo>
                <a:lnTo>
                  <a:pt x="4005942" y="4033956"/>
                </a:lnTo>
                <a:lnTo>
                  <a:pt x="667670" y="4033956"/>
                </a:lnTo>
                <a:cubicBezTo>
                  <a:pt x="298926" y="4033956"/>
                  <a:pt x="0" y="3735030"/>
                  <a:pt x="0" y="3366286"/>
                </a:cubicBezTo>
                <a:close/>
              </a:path>
            </a:pathLst>
          </a:custGeom>
        </p:spPr>
      </p:pic>
    </p:spTree>
    <p:extLst>
      <p:ext uri="{BB962C8B-B14F-4D97-AF65-F5344CB8AC3E}">
        <p14:creationId xmlns:p14="http://schemas.microsoft.com/office/powerpoint/2010/main" val="7613298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ound Diagonal Corner Rectangle 22">
            <a:extLst>
              <a:ext uri="{FF2B5EF4-FFF2-40B4-BE49-F238E27FC236}">
                <a16:creationId xmlns:a16="http://schemas.microsoft.com/office/drawing/2014/main" id="{09835B4D-1D17-E241-BF51-80601C0587D5}"/>
              </a:ext>
            </a:extLst>
          </p:cNvPr>
          <p:cNvSpPr/>
          <p:nvPr/>
        </p:nvSpPr>
        <p:spPr>
          <a:xfrm>
            <a:off x="14224279" y="6386855"/>
            <a:ext cx="5518433" cy="553218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pic>
        <p:nvPicPr>
          <p:cNvPr id="9" name="Espaço Reservado para Imagem 8">
            <a:extLst>
              <a:ext uri="{FF2B5EF4-FFF2-40B4-BE49-F238E27FC236}">
                <a16:creationId xmlns:a16="http://schemas.microsoft.com/office/drawing/2014/main" id="{D2E083E6-5D8E-4067-B024-D7441C5FC5A0}"/>
              </a:ext>
            </a:extLst>
          </p:cNvPr>
          <p:cNvPicPr>
            <a:picLocks noGrp="1" noChangeAspect="1"/>
          </p:cNvPicPr>
          <p:nvPr>
            <p:ph type="pic" sz="quarter" idx="10"/>
          </p:nvPr>
        </p:nvPicPr>
        <p:blipFill>
          <a:blip r:embed="rId3"/>
          <a:srcRect/>
          <a:stretch>
            <a:fillRect/>
          </a:stretch>
        </p:blipFill>
        <p:spPr>
          <a:xfrm>
            <a:off x="12191206" y="2087620"/>
            <a:ext cx="5083904" cy="5083904"/>
          </a:xfrm>
        </p:spPr>
      </p:pic>
      <p:sp>
        <p:nvSpPr>
          <p:cNvPr id="4" name="TextBox 3">
            <a:extLst>
              <a:ext uri="{FF2B5EF4-FFF2-40B4-BE49-F238E27FC236}">
                <a16:creationId xmlns:a16="http://schemas.microsoft.com/office/drawing/2014/main" id="{DC65106C-D3C6-644E-B4A8-DBDDA59E888D}"/>
              </a:ext>
            </a:extLst>
          </p:cNvPr>
          <p:cNvSpPr txBox="1"/>
          <p:nvPr/>
        </p:nvSpPr>
        <p:spPr>
          <a:xfrm>
            <a:off x="532202" y="292539"/>
            <a:ext cx="14200956" cy="1323439"/>
          </a:xfrm>
          <a:prstGeom prst="rect">
            <a:avLst/>
          </a:prstGeom>
          <a:noFill/>
        </p:spPr>
        <p:txBody>
          <a:bodyPr wrap="square" rtlCol="0">
            <a:spAutoFit/>
          </a:bodyPr>
          <a:lstStyle/>
          <a:p>
            <a:r>
              <a:rPr lang="en-ID" sz="8000" spc="300" dirty="0">
                <a:solidFill>
                  <a:srgbClr val="016399"/>
                </a:solidFill>
                <a:latin typeface="Montserrat Black" panose="00000A00000000000000" pitchFamily="2" charset="0"/>
                <a:ea typeface="Open Sans" panose="020B0606030504020204" pitchFamily="34" charset="0"/>
                <a:cs typeface="Poppins" pitchFamily="2" charset="77"/>
              </a:rPr>
              <a:t>SECRETARIA DE SAÚDE</a:t>
            </a:r>
          </a:p>
        </p:txBody>
      </p:sp>
      <p:sp>
        <p:nvSpPr>
          <p:cNvPr id="14" name="TextBox 13">
            <a:extLst>
              <a:ext uri="{FF2B5EF4-FFF2-40B4-BE49-F238E27FC236}">
                <a16:creationId xmlns:a16="http://schemas.microsoft.com/office/drawing/2014/main" id="{53E10C86-F7B6-FB4E-8CE9-0B2181D2CF81}"/>
              </a:ext>
            </a:extLst>
          </p:cNvPr>
          <p:cNvSpPr txBox="1"/>
          <p:nvPr/>
        </p:nvSpPr>
        <p:spPr>
          <a:xfrm>
            <a:off x="520890" y="1615978"/>
            <a:ext cx="11051739" cy="11704551"/>
          </a:xfrm>
          <a:prstGeom prst="rect">
            <a:avLst/>
          </a:prstGeom>
          <a:noFill/>
        </p:spPr>
        <p:txBody>
          <a:bodyPr wrap="square" rtlCol="0">
            <a:spAutoFit/>
          </a:bodyPr>
          <a:lstStyle/>
          <a:p>
            <a:pPr algn="just">
              <a:lnSpc>
                <a:spcPct val="150000"/>
              </a:lnSpc>
              <a:spcAft>
                <a:spcPts val="800"/>
              </a:spcAft>
            </a:pPr>
            <a:r>
              <a:rPr lang="pt-BR" sz="2800" dirty="0">
                <a:effectLst/>
                <a:latin typeface="Montserrat" panose="00000500000000000000" pitchFamily="2" charset="0"/>
                <a:ea typeface="Calibri" panose="020F0502020204030204" pitchFamily="34" charset="0"/>
                <a:cs typeface="Times New Roman" panose="02020603050405020304" pitchFamily="18" charset="0"/>
              </a:rPr>
              <a:t>- </a:t>
            </a:r>
            <a:r>
              <a:rPr lang="pt-BR" sz="3200" dirty="0">
                <a:effectLst/>
                <a:latin typeface="Montserrat" panose="00000500000000000000" pitchFamily="2" charset="0"/>
                <a:ea typeface="Calibri" panose="020F0502020204030204" pitchFamily="34" charset="0"/>
                <a:cs typeface="Times New Roman" panose="02020603050405020304" pitchFamily="18" charset="0"/>
              </a:rPr>
              <a:t>Ações e Estratégias/prioritárias de atendimento a COVID-19 (Centralização de Atendimento na Unidade Sentinela, Adequação de Ambiente no Centro da Juventude). </a:t>
            </a:r>
          </a:p>
          <a:p>
            <a:pPr algn="just">
              <a:lnSpc>
                <a:spcPct val="150000"/>
              </a:lnSpc>
              <a:spcAft>
                <a:spcPts val="800"/>
              </a:spcAft>
            </a:pPr>
            <a:r>
              <a:rPr lang="pt-BR" sz="3200" dirty="0">
                <a:effectLst/>
                <a:latin typeface="Montserrat" panose="00000500000000000000" pitchFamily="2" charset="0"/>
                <a:ea typeface="Calibri" panose="020F0502020204030204" pitchFamily="34" charset="0"/>
                <a:cs typeface="Times New Roman" panose="02020603050405020304" pitchFamily="18" charset="0"/>
              </a:rPr>
              <a:t> </a:t>
            </a:r>
          </a:p>
          <a:p>
            <a:pPr algn="just">
              <a:lnSpc>
                <a:spcPct val="150000"/>
              </a:lnSpc>
              <a:spcAft>
                <a:spcPts val="800"/>
              </a:spcAft>
            </a:pPr>
            <a:r>
              <a:rPr lang="pt-BR" sz="3200" dirty="0">
                <a:effectLst/>
                <a:latin typeface="Montserrat" panose="00000500000000000000" pitchFamily="2" charset="0"/>
                <a:ea typeface="Calibri" panose="020F0502020204030204" pitchFamily="34" charset="0"/>
                <a:cs typeface="Times New Roman" panose="02020603050405020304" pitchFamily="18" charset="0"/>
              </a:rPr>
              <a:t>- Ampla Campanha de Vacinação da COVID-19.</a:t>
            </a:r>
          </a:p>
          <a:p>
            <a:pPr algn="just">
              <a:lnSpc>
                <a:spcPct val="150000"/>
              </a:lnSpc>
              <a:spcAft>
                <a:spcPts val="800"/>
              </a:spcAft>
            </a:pPr>
            <a:r>
              <a:rPr lang="pt-BR" sz="3200" dirty="0">
                <a:effectLst/>
                <a:latin typeface="Montserrat" panose="00000500000000000000" pitchFamily="2" charset="0"/>
                <a:ea typeface="Calibri" panose="020F0502020204030204" pitchFamily="34" charset="0"/>
                <a:cs typeface="Times New Roman" panose="02020603050405020304" pitchFamily="18" charset="0"/>
              </a:rPr>
              <a:t> </a:t>
            </a:r>
          </a:p>
          <a:p>
            <a:pPr algn="just">
              <a:lnSpc>
                <a:spcPct val="150000"/>
              </a:lnSpc>
              <a:spcAft>
                <a:spcPts val="800"/>
              </a:spcAft>
            </a:pPr>
            <a:r>
              <a:rPr lang="pt-BR" sz="3200" dirty="0">
                <a:effectLst/>
                <a:latin typeface="Montserrat" panose="00000500000000000000" pitchFamily="2" charset="0"/>
                <a:ea typeface="Calibri" panose="020F0502020204030204" pitchFamily="34" charset="0"/>
                <a:cs typeface="Times New Roman" panose="02020603050405020304" pitchFamily="18" charset="0"/>
              </a:rPr>
              <a:t>- Ampliação das Ações de Estratégia Saúde da Família (ESF)(implantação de 03 novas Equipes). </a:t>
            </a:r>
          </a:p>
          <a:p>
            <a:pPr algn="just">
              <a:lnSpc>
                <a:spcPct val="150000"/>
              </a:lnSpc>
              <a:spcAft>
                <a:spcPts val="800"/>
              </a:spcAft>
            </a:pPr>
            <a:r>
              <a:rPr lang="pt-BR" sz="3200" dirty="0">
                <a:effectLst/>
                <a:latin typeface="Montserrat" panose="00000500000000000000" pitchFamily="2" charset="0"/>
                <a:ea typeface="Calibri" panose="020F0502020204030204" pitchFamily="34" charset="0"/>
                <a:cs typeface="Times New Roman" panose="02020603050405020304" pitchFamily="18" charset="0"/>
              </a:rPr>
              <a:t> </a:t>
            </a:r>
          </a:p>
          <a:p>
            <a:pPr algn="just">
              <a:lnSpc>
                <a:spcPct val="150000"/>
              </a:lnSpc>
              <a:spcAft>
                <a:spcPts val="800"/>
              </a:spcAft>
            </a:pPr>
            <a:r>
              <a:rPr lang="pt-BR" sz="3200" dirty="0">
                <a:effectLst/>
                <a:latin typeface="Montserrat" panose="00000500000000000000" pitchFamily="2" charset="0"/>
                <a:ea typeface="Calibri" panose="020F0502020204030204" pitchFamily="34" charset="0"/>
                <a:cs typeface="Times New Roman" panose="02020603050405020304" pitchFamily="18" charset="0"/>
              </a:rPr>
              <a:t>- Aberturas de Processos Seletivos Simplificados para Cargos faltantes. (Psicólogo, assistentes sociais, médico plantonista, Médico Experiência em Saúde Mental, Médico Ginecologista e Obstetra, Enfermeiro, Técnico de Enfermagem e Cirurgião Dentista).</a:t>
            </a:r>
          </a:p>
        </p:txBody>
      </p:sp>
      <p:pic>
        <p:nvPicPr>
          <p:cNvPr id="18" name="Espaço Reservado para Imagem 8">
            <a:extLst>
              <a:ext uri="{FF2B5EF4-FFF2-40B4-BE49-F238E27FC236}">
                <a16:creationId xmlns:a16="http://schemas.microsoft.com/office/drawing/2014/main" id="{BF30F0F3-8CE5-4699-A5A0-1CCDE044ACF0}"/>
              </a:ext>
            </a:extLst>
          </p:cNvPr>
          <p:cNvPicPr>
            <a:picLocks noChangeAspect="1"/>
          </p:cNvPicPr>
          <p:nvPr/>
        </p:nvPicPr>
        <p:blipFill>
          <a:blip r:embed="rId4"/>
          <a:srcRect/>
          <a:stretch/>
        </p:blipFill>
        <p:spPr>
          <a:xfrm>
            <a:off x="17596716" y="598060"/>
            <a:ext cx="6540411" cy="6540411"/>
          </a:xfrm>
          <a:custGeom>
            <a:avLst/>
            <a:gdLst>
              <a:gd name="connsiteX0" fmla="*/ 1729775 w 10378440"/>
              <a:gd name="connsiteY0" fmla="*/ 0 h 10378440"/>
              <a:gd name="connsiteX1" fmla="*/ 10378440 w 10378440"/>
              <a:gd name="connsiteY1" fmla="*/ 0 h 10378440"/>
              <a:gd name="connsiteX2" fmla="*/ 10378440 w 10378440"/>
              <a:gd name="connsiteY2" fmla="*/ 8648665 h 10378440"/>
              <a:gd name="connsiteX3" fmla="*/ 8648666 w 10378440"/>
              <a:gd name="connsiteY3" fmla="*/ 10378440 h 10378440"/>
              <a:gd name="connsiteX4" fmla="*/ 0 w 10378440"/>
              <a:gd name="connsiteY4" fmla="*/ 10378440 h 10378440"/>
              <a:gd name="connsiteX5" fmla="*/ 0 w 10378440"/>
              <a:gd name="connsiteY5" fmla="*/ 1729775 h 10378440"/>
              <a:gd name="connsiteX6" fmla="*/ 1729775 w 10378440"/>
              <a:gd name="connsiteY6" fmla="*/ 0 h 10378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8440" h="10378440">
                <a:moveTo>
                  <a:pt x="1729775" y="0"/>
                </a:moveTo>
                <a:lnTo>
                  <a:pt x="10378440" y="0"/>
                </a:lnTo>
                <a:lnTo>
                  <a:pt x="10378440" y="8648665"/>
                </a:lnTo>
                <a:cubicBezTo>
                  <a:pt x="10378440" y="9603993"/>
                  <a:pt x="9603994" y="10378440"/>
                  <a:pt x="8648666" y="10378440"/>
                </a:cubicBezTo>
                <a:lnTo>
                  <a:pt x="0" y="10378440"/>
                </a:lnTo>
                <a:lnTo>
                  <a:pt x="0" y="1729775"/>
                </a:lnTo>
                <a:cubicBezTo>
                  <a:pt x="0" y="774447"/>
                  <a:pt x="774447" y="0"/>
                  <a:pt x="1729775" y="0"/>
                </a:cubicBezTo>
                <a:close/>
              </a:path>
            </a:pathLst>
          </a:custGeom>
        </p:spPr>
      </p:pic>
      <p:pic>
        <p:nvPicPr>
          <p:cNvPr id="19" name="Espaço Reservado para Imagem 8">
            <a:extLst>
              <a:ext uri="{FF2B5EF4-FFF2-40B4-BE49-F238E27FC236}">
                <a16:creationId xmlns:a16="http://schemas.microsoft.com/office/drawing/2014/main" id="{63C73107-EF24-46FF-97C2-530EA6ADDEFE}"/>
              </a:ext>
            </a:extLst>
          </p:cNvPr>
          <p:cNvPicPr>
            <a:picLocks noChangeAspect="1"/>
          </p:cNvPicPr>
          <p:nvPr/>
        </p:nvPicPr>
        <p:blipFill>
          <a:blip r:embed="rId5"/>
          <a:srcRect/>
          <a:stretch/>
        </p:blipFill>
        <p:spPr>
          <a:xfrm>
            <a:off x="11743784" y="8024260"/>
            <a:ext cx="7827773" cy="5440150"/>
          </a:xfrm>
          <a:custGeom>
            <a:avLst/>
            <a:gdLst>
              <a:gd name="connsiteX0" fmla="*/ 1729775 w 10378440"/>
              <a:gd name="connsiteY0" fmla="*/ 0 h 10378440"/>
              <a:gd name="connsiteX1" fmla="*/ 10378440 w 10378440"/>
              <a:gd name="connsiteY1" fmla="*/ 0 h 10378440"/>
              <a:gd name="connsiteX2" fmla="*/ 10378440 w 10378440"/>
              <a:gd name="connsiteY2" fmla="*/ 8648665 h 10378440"/>
              <a:gd name="connsiteX3" fmla="*/ 8648666 w 10378440"/>
              <a:gd name="connsiteY3" fmla="*/ 10378440 h 10378440"/>
              <a:gd name="connsiteX4" fmla="*/ 0 w 10378440"/>
              <a:gd name="connsiteY4" fmla="*/ 10378440 h 10378440"/>
              <a:gd name="connsiteX5" fmla="*/ 0 w 10378440"/>
              <a:gd name="connsiteY5" fmla="*/ 1729775 h 10378440"/>
              <a:gd name="connsiteX6" fmla="*/ 1729775 w 10378440"/>
              <a:gd name="connsiteY6" fmla="*/ 0 h 10378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8440" h="10378440">
                <a:moveTo>
                  <a:pt x="1729775" y="0"/>
                </a:moveTo>
                <a:lnTo>
                  <a:pt x="10378440" y="0"/>
                </a:lnTo>
                <a:lnTo>
                  <a:pt x="10378440" y="8648665"/>
                </a:lnTo>
                <a:cubicBezTo>
                  <a:pt x="10378440" y="9603993"/>
                  <a:pt x="9603994" y="10378440"/>
                  <a:pt x="8648666" y="10378440"/>
                </a:cubicBezTo>
                <a:lnTo>
                  <a:pt x="0" y="10378440"/>
                </a:lnTo>
                <a:lnTo>
                  <a:pt x="0" y="1729775"/>
                </a:lnTo>
                <a:cubicBezTo>
                  <a:pt x="0" y="774447"/>
                  <a:pt x="774447" y="0"/>
                  <a:pt x="1729775" y="0"/>
                </a:cubicBezTo>
                <a:close/>
              </a:path>
            </a:pathLst>
          </a:custGeom>
        </p:spPr>
      </p:pic>
      <p:pic>
        <p:nvPicPr>
          <p:cNvPr id="11" name="Espaço Reservado para Imagem 10">
            <a:extLst>
              <a:ext uri="{FF2B5EF4-FFF2-40B4-BE49-F238E27FC236}">
                <a16:creationId xmlns:a16="http://schemas.microsoft.com/office/drawing/2014/main" id="{DFF594AE-B090-4C93-9D68-96A6E58EF742}"/>
              </a:ext>
            </a:extLst>
          </p:cNvPr>
          <p:cNvPicPr>
            <a:picLocks noGrp="1" noChangeAspect="1"/>
          </p:cNvPicPr>
          <p:nvPr>
            <p:ph type="pic" sz="quarter" idx="11"/>
          </p:nvPr>
        </p:nvPicPr>
        <p:blipFill>
          <a:blip r:embed="rId6"/>
          <a:srcRect l="14" r="14"/>
          <a:stretch>
            <a:fillRect/>
          </a:stretch>
        </p:blipFill>
        <p:spPr>
          <a:xfrm>
            <a:off x="18399906" y="6858000"/>
            <a:ext cx="5737221" cy="5738867"/>
          </a:xfrm>
        </p:spPr>
      </p:pic>
    </p:spTree>
    <p:extLst>
      <p:ext uri="{BB962C8B-B14F-4D97-AF65-F5344CB8AC3E}">
        <p14:creationId xmlns:p14="http://schemas.microsoft.com/office/powerpoint/2010/main" val="34759725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a:extLst>
              <a:ext uri="{FF2B5EF4-FFF2-40B4-BE49-F238E27FC236}">
                <a16:creationId xmlns:a16="http://schemas.microsoft.com/office/drawing/2014/main" id="{19270EA2-86B6-654A-BE69-080F28AE1CB2}"/>
              </a:ext>
            </a:extLst>
          </p:cNvPr>
          <p:cNvSpPr/>
          <p:nvPr/>
        </p:nvSpPr>
        <p:spPr>
          <a:xfrm rot="5400000">
            <a:off x="-43543" y="0"/>
            <a:ext cx="6270171"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14" name="Slide Number Placeholder 6">
            <a:extLst>
              <a:ext uri="{FF2B5EF4-FFF2-40B4-BE49-F238E27FC236}">
                <a16:creationId xmlns:a16="http://schemas.microsoft.com/office/drawing/2014/main" id="{05173E35-9411-4448-BB27-49DDAD30617C}"/>
              </a:ext>
            </a:extLst>
          </p:cNvPr>
          <p:cNvSpPr txBox="1">
            <a:spLocks/>
          </p:cNvSpPr>
          <p:nvPr/>
        </p:nvSpPr>
        <p:spPr>
          <a:xfrm>
            <a:off x="19885685" y="1714309"/>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2400" b="1" spc="300" dirty="0">
              <a:solidFill>
                <a:schemeClr val="accent1"/>
              </a:solidFill>
              <a:latin typeface="Poppins" pitchFamily="2" charset="77"/>
              <a:cs typeface="Poppins" pitchFamily="2" charset="77"/>
            </a:endParaRPr>
          </a:p>
        </p:txBody>
      </p:sp>
      <p:sp>
        <p:nvSpPr>
          <p:cNvPr id="15" name="TextBox 14">
            <a:extLst>
              <a:ext uri="{FF2B5EF4-FFF2-40B4-BE49-F238E27FC236}">
                <a16:creationId xmlns:a16="http://schemas.microsoft.com/office/drawing/2014/main" id="{48A905DC-9A76-8149-9798-133E8B2AF95F}"/>
              </a:ext>
            </a:extLst>
          </p:cNvPr>
          <p:cNvSpPr txBox="1"/>
          <p:nvPr/>
        </p:nvSpPr>
        <p:spPr>
          <a:xfrm>
            <a:off x="15387465" y="1045029"/>
            <a:ext cx="8380570" cy="12108379"/>
          </a:xfrm>
          <a:prstGeom prst="rect">
            <a:avLst/>
          </a:prstGeom>
          <a:noFill/>
        </p:spPr>
        <p:txBody>
          <a:bodyPr wrap="square" rtlCol="0">
            <a:spAutoFit/>
          </a:bodyPr>
          <a:lstStyle/>
          <a:p>
            <a:pPr algn="just">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Profissional Obstetra (dificuldade na contratação, atualmente através de Empresa Terceirizada;</a:t>
            </a:r>
          </a:p>
          <a:p>
            <a:pPr algn="just">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t>
            </a:r>
          </a:p>
          <a:p>
            <a:pPr algn="just">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Inicio Atividades do SAMU.</a:t>
            </a:r>
          </a:p>
          <a:p>
            <a:pPr algn="just">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t>
            </a:r>
          </a:p>
          <a:p>
            <a:pPr algn="just">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Inicio da Construção Base do SAMU;</a:t>
            </a:r>
          </a:p>
          <a:p>
            <a:pPr algn="just">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t>
            </a:r>
          </a:p>
          <a:p>
            <a:pPr algn="just">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Ações Educativas: Outubro Rosa, Novembro Azul.</a:t>
            </a:r>
          </a:p>
          <a:p>
            <a:pPr algn="just">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t>
            </a:r>
          </a:p>
          <a:p>
            <a:pPr algn="just">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Implantação do HUMANIZA-SUS, Programa de Atenção à Saúde Mental;</a:t>
            </a:r>
          </a:p>
          <a:p>
            <a:pPr algn="just">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t>
            </a:r>
          </a:p>
          <a:p>
            <a:pPr algn="just">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Retorno Gradativo de atendimentos odontológicos;</a:t>
            </a:r>
          </a:p>
          <a:p>
            <a:pPr>
              <a:lnSpc>
                <a:spcPct val="107000"/>
              </a:lnSpc>
              <a:spcAft>
                <a:spcPts val="800"/>
              </a:spcAft>
            </a:pPr>
            <a:r>
              <a:rPr lang="pt-BR" sz="1600" dirty="0">
                <a:effectLst/>
                <a:latin typeface="Montserrat" panose="00000500000000000000" pitchFamily="2" charset="0"/>
                <a:ea typeface="Calibri" panose="020F0502020204030204" pitchFamily="34" charset="0"/>
                <a:cs typeface="Times New Roman" panose="02020603050405020304" pitchFamily="18" charset="0"/>
              </a:rPr>
              <a:t> </a:t>
            </a:r>
          </a:p>
        </p:txBody>
      </p:sp>
      <p:pic>
        <p:nvPicPr>
          <p:cNvPr id="4" name="Espaço Reservado para Imagem 3">
            <a:extLst>
              <a:ext uri="{FF2B5EF4-FFF2-40B4-BE49-F238E27FC236}">
                <a16:creationId xmlns:a16="http://schemas.microsoft.com/office/drawing/2014/main" id="{4D99AA2F-9A31-4E9D-882B-8E7D11967EB1}"/>
              </a:ext>
            </a:extLst>
          </p:cNvPr>
          <p:cNvPicPr>
            <a:picLocks noGrp="1" noChangeAspect="1"/>
          </p:cNvPicPr>
          <p:nvPr>
            <p:ph type="pic" sz="quarter" idx="10"/>
          </p:nvPr>
        </p:nvPicPr>
        <p:blipFill>
          <a:blip r:embed="rId2"/>
          <a:srcRect t="2711" b="2711"/>
          <a:stretch>
            <a:fillRect/>
          </a:stretch>
        </p:blipFill>
        <p:spPr>
          <a:xfrm>
            <a:off x="3091542" y="0"/>
            <a:ext cx="8681862" cy="7169235"/>
          </a:xfrm>
        </p:spPr>
      </p:pic>
      <p:pic>
        <p:nvPicPr>
          <p:cNvPr id="17" name="Espaço Reservado para Imagem 8">
            <a:extLst>
              <a:ext uri="{FF2B5EF4-FFF2-40B4-BE49-F238E27FC236}">
                <a16:creationId xmlns:a16="http://schemas.microsoft.com/office/drawing/2014/main" id="{CE3139C3-4FB3-4152-A762-07E16A22A11A}"/>
              </a:ext>
            </a:extLst>
          </p:cNvPr>
          <p:cNvPicPr>
            <a:picLocks noChangeAspect="1"/>
          </p:cNvPicPr>
          <p:nvPr/>
        </p:nvPicPr>
        <p:blipFill>
          <a:blip r:embed="rId3"/>
          <a:srcRect/>
          <a:stretch/>
        </p:blipFill>
        <p:spPr>
          <a:xfrm>
            <a:off x="8629425" y="7128323"/>
            <a:ext cx="6025085" cy="6025085"/>
          </a:xfrm>
          <a:custGeom>
            <a:avLst/>
            <a:gdLst>
              <a:gd name="connsiteX0" fmla="*/ 1729775 w 10378440"/>
              <a:gd name="connsiteY0" fmla="*/ 0 h 10378440"/>
              <a:gd name="connsiteX1" fmla="*/ 10378440 w 10378440"/>
              <a:gd name="connsiteY1" fmla="*/ 0 h 10378440"/>
              <a:gd name="connsiteX2" fmla="*/ 10378440 w 10378440"/>
              <a:gd name="connsiteY2" fmla="*/ 8648665 h 10378440"/>
              <a:gd name="connsiteX3" fmla="*/ 8648666 w 10378440"/>
              <a:gd name="connsiteY3" fmla="*/ 10378440 h 10378440"/>
              <a:gd name="connsiteX4" fmla="*/ 0 w 10378440"/>
              <a:gd name="connsiteY4" fmla="*/ 10378440 h 10378440"/>
              <a:gd name="connsiteX5" fmla="*/ 0 w 10378440"/>
              <a:gd name="connsiteY5" fmla="*/ 1729775 h 10378440"/>
              <a:gd name="connsiteX6" fmla="*/ 1729775 w 10378440"/>
              <a:gd name="connsiteY6" fmla="*/ 0 h 10378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8440" h="10378440">
                <a:moveTo>
                  <a:pt x="1729775" y="0"/>
                </a:moveTo>
                <a:lnTo>
                  <a:pt x="10378440" y="0"/>
                </a:lnTo>
                <a:lnTo>
                  <a:pt x="10378440" y="8648665"/>
                </a:lnTo>
                <a:cubicBezTo>
                  <a:pt x="10378440" y="9603993"/>
                  <a:pt x="9603994" y="10378440"/>
                  <a:pt x="8648666" y="10378440"/>
                </a:cubicBezTo>
                <a:lnTo>
                  <a:pt x="0" y="10378440"/>
                </a:lnTo>
                <a:lnTo>
                  <a:pt x="0" y="1729775"/>
                </a:lnTo>
                <a:cubicBezTo>
                  <a:pt x="0" y="774447"/>
                  <a:pt x="774447" y="0"/>
                  <a:pt x="1729775" y="0"/>
                </a:cubicBezTo>
                <a:close/>
              </a:path>
            </a:pathLst>
          </a:custGeom>
        </p:spPr>
      </p:pic>
      <p:pic>
        <p:nvPicPr>
          <p:cNvPr id="18" name="Espaço Reservado para Imagem 8">
            <a:extLst>
              <a:ext uri="{FF2B5EF4-FFF2-40B4-BE49-F238E27FC236}">
                <a16:creationId xmlns:a16="http://schemas.microsoft.com/office/drawing/2014/main" id="{FBAB2B65-1C65-4C14-A2BA-994A31645B91}"/>
              </a:ext>
            </a:extLst>
          </p:cNvPr>
          <p:cNvPicPr>
            <a:picLocks noChangeAspect="1"/>
          </p:cNvPicPr>
          <p:nvPr/>
        </p:nvPicPr>
        <p:blipFill>
          <a:blip r:embed="rId4"/>
          <a:srcRect/>
          <a:stretch/>
        </p:blipFill>
        <p:spPr>
          <a:xfrm>
            <a:off x="614565" y="7191006"/>
            <a:ext cx="6025085" cy="6025085"/>
          </a:xfrm>
          <a:custGeom>
            <a:avLst/>
            <a:gdLst>
              <a:gd name="connsiteX0" fmla="*/ 1729775 w 10378440"/>
              <a:gd name="connsiteY0" fmla="*/ 0 h 10378440"/>
              <a:gd name="connsiteX1" fmla="*/ 10378440 w 10378440"/>
              <a:gd name="connsiteY1" fmla="*/ 0 h 10378440"/>
              <a:gd name="connsiteX2" fmla="*/ 10378440 w 10378440"/>
              <a:gd name="connsiteY2" fmla="*/ 8648665 h 10378440"/>
              <a:gd name="connsiteX3" fmla="*/ 8648666 w 10378440"/>
              <a:gd name="connsiteY3" fmla="*/ 10378440 h 10378440"/>
              <a:gd name="connsiteX4" fmla="*/ 0 w 10378440"/>
              <a:gd name="connsiteY4" fmla="*/ 10378440 h 10378440"/>
              <a:gd name="connsiteX5" fmla="*/ 0 w 10378440"/>
              <a:gd name="connsiteY5" fmla="*/ 1729775 h 10378440"/>
              <a:gd name="connsiteX6" fmla="*/ 1729775 w 10378440"/>
              <a:gd name="connsiteY6" fmla="*/ 0 h 10378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8440" h="10378440">
                <a:moveTo>
                  <a:pt x="1729775" y="0"/>
                </a:moveTo>
                <a:lnTo>
                  <a:pt x="10378440" y="0"/>
                </a:lnTo>
                <a:lnTo>
                  <a:pt x="10378440" y="8648665"/>
                </a:lnTo>
                <a:cubicBezTo>
                  <a:pt x="10378440" y="9603993"/>
                  <a:pt x="9603994" y="10378440"/>
                  <a:pt x="8648666" y="10378440"/>
                </a:cubicBezTo>
                <a:lnTo>
                  <a:pt x="0" y="10378440"/>
                </a:lnTo>
                <a:lnTo>
                  <a:pt x="0" y="1729775"/>
                </a:lnTo>
                <a:cubicBezTo>
                  <a:pt x="0" y="774447"/>
                  <a:pt x="774447" y="0"/>
                  <a:pt x="1729775" y="0"/>
                </a:cubicBezTo>
                <a:close/>
              </a:path>
            </a:pathLst>
          </a:custGeom>
        </p:spPr>
      </p:pic>
    </p:spTree>
    <p:extLst>
      <p:ext uri="{BB962C8B-B14F-4D97-AF65-F5344CB8AC3E}">
        <p14:creationId xmlns:p14="http://schemas.microsoft.com/office/powerpoint/2010/main" val="39330966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2">
            <a:extLst>
              <a:ext uri="{FF2B5EF4-FFF2-40B4-BE49-F238E27FC236}">
                <a16:creationId xmlns:a16="http://schemas.microsoft.com/office/drawing/2014/main" id="{0D5EB3CE-16AD-5145-9C1A-1A0760295B4B}"/>
              </a:ext>
            </a:extLst>
          </p:cNvPr>
          <p:cNvSpPr/>
          <p:nvPr/>
        </p:nvSpPr>
        <p:spPr>
          <a:xfrm rot="5400000">
            <a:off x="13711904" y="3186309"/>
            <a:ext cx="6270171"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10" name="Slide Number Placeholder 6">
            <a:extLst>
              <a:ext uri="{FF2B5EF4-FFF2-40B4-BE49-F238E27FC236}">
                <a16:creationId xmlns:a16="http://schemas.microsoft.com/office/drawing/2014/main" id="{7C2628C7-51C7-FB42-9F66-3CD7D8DDA420}"/>
              </a:ext>
            </a:extLst>
          </p:cNvPr>
          <p:cNvSpPr txBox="1">
            <a:spLocks/>
          </p:cNvSpPr>
          <p:nvPr/>
        </p:nvSpPr>
        <p:spPr>
          <a:xfrm>
            <a:off x="19784353" y="1714309"/>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2400" b="1" spc="300" dirty="0">
              <a:solidFill>
                <a:schemeClr val="accent1"/>
              </a:solidFill>
              <a:latin typeface="Poppins" pitchFamily="2" charset="77"/>
              <a:cs typeface="Poppins" pitchFamily="2" charset="77"/>
            </a:endParaRPr>
          </a:p>
        </p:txBody>
      </p:sp>
      <p:sp>
        <p:nvSpPr>
          <p:cNvPr id="14" name="TextBox 13">
            <a:extLst>
              <a:ext uri="{FF2B5EF4-FFF2-40B4-BE49-F238E27FC236}">
                <a16:creationId xmlns:a16="http://schemas.microsoft.com/office/drawing/2014/main" id="{BDE964A3-4D3C-2247-91DC-5E9F7741B3EF}"/>
              </a:ext>
            </a:extLst>
          </p:cNvPr>
          <p:cNvSpPr txBox="1"/>
          <p:nvPr/>
        </p:nvSpPr>
        <p:spPr>
          <a:xfrm>
            <a:off x="398280" y="254481"/>
            <a:ext cx="10073775" cy="12734768"/>
          </a:xfrm>
          <a:prstGeom prst="rect">
            <a:avLst/>
          </a:prstGeom>
          <a:noFill/>
        </p:spPr>
        <p:txBody>
          <a:bodyPr wrap="square" rtlCol="0">
            <a:spAutoFit/>
          </a:bodyPr>
          <a:lstStyle/>
          <a:p>
            <a:pPr algn="just">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Busca de mutirões de Consultas Especializadas e Exames junto ao Consórcio Intermunicipal Vale do Iguaçu (CISVALI). </a:t>
            </a:r>
          </a:p>
          <a:p>
            <a:pPr algn="just">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t>
            </a:r>
          </a:p>
          <a:p>
            <a:pPr algn="just">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Aquisição/doações de Veículos, para ser utilizados no transporte de pacientes e utilização pelas ESF.</a:t>
            </a:r>
          </a:p>
          <a:p>
            <a:pPr algn="just">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t>
            </a:r>
          </a:p>
          <a:p>
            <a:pPr algn="just">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Aquisição/Doação de equipamentos (Respiradores e computadores). </a:t>
            </a:r>
          </a:p>
          <a:p>
            <a:pPr algn="just">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t>
            </a:r>
          </a:p>
          <a:p>
            <a:pPr algn="just">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Emendas Parlamentares de Custeio e Equipamentos.</a:t>
            </a:r>
          </a:p>
          <a:p>
            <a:pPr algn="just">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t>
            </a:r>
          </a:p>
          <a:p>
            <a:pPr algn="just">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Resoluções Estaduais de Incentivos: Veículos (VAN para o TFD), Equipamentos (Tablets para os ACS e Ultrassom), Reformas Unidades Básicas (</a:t>
            </a:r>
            <a:r>
              <a:rPr lang="pt-BR" sz="3600" dirty="0" err="1">
                <a:effectLst/>
                <a:latin typeface="Montserrat" panose="00000500000000000000" pitchFamily="2" charset="0"/>
                <a:ea typeface="Calibri" panose="020F0502020204030204" pitchFamily="34" charset="0"/>
                <a:cs typeface="Times New Roman" panose="02020603050405020304" pitchFamily="18" charset="0"/>
              </a:rPr>
              <a:t>Lageado</a:t>
            </a:r>
            <a:r>
              <a:rPr lang="pt-BR" sz="3600" dirty="0">
                <a:effectLst/>
                <a:latin typeface="Montserrat" panose="00000500000000000000" pitchFamily="2" charset="0"/>
                <a:ea typeface="Calibri" panose="020F0502020204030204" pitchFamily="34" charset="0"/>
                <a:cs typeface="Times New Roman" panose="02020603050405020304" pitchFamily="18" charset="0"/>
              </a:rPr>
              <a:t> e Cambará), etc.</a:t>
            </a:r>
          </a:p>
        </p:txBody>
      </p:sp>
      <p:pic>
        <p:nvPicPr>
          <p:cNvPr id="5" name="Espaço Reservado para Imagem 4">
            <a:extLst>
              <a:ext uri="{FF2B5EF4-FFF2-40B4-BE49-F238E27FC236}">
                <a16:creationId xmlns:a16="http://schemas.microsoft.com/office/drawing/2014/main" id="{00B6E2FC-3D12-42A6-BFD7-862BF2671DA3}"/>
              </a:ext>
            </a:extLst>
          </p:cNvPr>
          <p:cNvPicPr>
            <a:picLocks noGrp="1" noChangeAspect="1"/>
          </p:cNvPicPr>
          <p:nvPr>
            <p:ph type="pic" sz="quarter" idx="10"/>
          </p:nvPr>
        </p:nvPicPr>
        <p:blipFill>
          <a:blip r:embed="rId2"/>
          <a:srcRect l="342" r="342"/>
          <a:stretch>
            <a:fillRect/>
          </a:stretch>
        </p:blipFill>
        <p:spPr>
          <a:xfrm>
            <a:off x="11574425" y="587829"/>
            <a:ext cx="6226630" cy="6270171"/>
          </a:xfrm>
        </p:spPr>
      </p:pic>
      <p:pic>
        <p:nvPicPr>
          <p:cNvPr id="24" name="Espaço Reservado para Imagem 23">
            <a:extLst>
              <a:ext uri="{FF2B5EF4-FFF2-40B4-BE49-F238E27FC236}">
                <a16:creationId xmlns:a16="http://schemas.microsoft.com/office/drawing/2014/main" id="{5156F04F-7ABA-4075-BCFA-42FBD05A9365}"/>
              </a:ext>
            </a:extLst>
          </p:cNvPr>
          <p:cNvPicPr>
            <a:picLocks noGrp="1" noChangeAspect="1"/>
          </p:cNvPicPr>
          <p:nvPr>
            <p:ph type="pic" sz="quarter" idx="12"/>
          </p:nvPr>
        </p:nvPicPr>
        <p:blipFill>
          <a:blip r:embed="rId3"/>
          <a:srcRect l="335" r="335"/>
          <a:stretch>
            <a:fillRect/>
          </a:stretch>
        </p:blipFill>
        <p:spPr>
          <a:xfrm>
            <a:off x="12360375" y="7252397"/>
            <a:ext cx="6228224" cy="6270172"/>
          </a:xfrm>
        </p:spPr>
      </p:pic>
      <p:pic>
        <p:nvPicPr>
          <p:cNvPr id="9" name="Espaço Reservado para Imagem 8">
            <a:extLst>
              <a:ext uri="{FF2B5EF4-FFF2-40B4-BE49-F238E27FC236}">
                <a16:creationId xmlns:a16="http://schemas.microsoft.com/office/drawing/2014/main" id="{56075E0F-99F4-4EF3-8B11-8D5056925E42}"/>
              </a:ext>
            </a:extLst>
          </p:cNvPr>
          <p:cNvPicPr>
            <a:picLocks noGrp="1" noChangeAspect="1"/>
          </p:cNvPicPr>
          <p:nvPr>
            <p:ph type="pic" sz="quarter" idx="13"/>
          </p:nvPr>
        </p:nvPicPr>
        <p:blipFill>
          <a:blip r:embed="rId4"/>
          <a:srcRect l="349" r="349"/>
          <a:stretch>
            <a:fillRect/>
          </a:stretch>
        </p:blipFill>
        <p:spPr>
          <a:xfrm>
            <a:off x="18126043" y="2787473"/>
            <a:ext cx="6034793" cy="6076992"/>
          </a:xfrm>
        </p:spPr>
      </p:pic>
    </p:spTree>
    <p:extLst>
      <p:ext uri="{BB962C8B-B14F-4D97-AF65-F5344CB8AC3E}">
        <p14:creationId xmlns:p14="http://schemas.microsoft.com/office/powerpoint/2010/main" val="21197306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a:extLst>
              <a:ext uri="{FF2B5EF4-FFF2-40B4-BE49-F238E27FC236}">
                <a16:creationId xmlns:a16="http://schemas.microsoft.com/office/drawing/2014/main" id="{4C6F91F2-DD0A-8848-9516-E875F9D9F770}"/>
              </a:ext>
            </a:extLst>
          </p:cNvPr>
          <p:cNvSpPr/>
          <p:nvPr/>
        </p:nvSpPr>
        <p:spPr>
          <a:xfrm rot="5400000">
            <a:off x="-1415145" y="3744685"/>
            <a:ext cx="11538857"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sp>
        <p:nvSpPr>
          <p:cNvPr id="7" name="Slide Number Placeholder 6">
            <a:extLst>
              <a:ext uri="{FF2B5EF4-FFF2-40B4-BE49-F238E27FC236}">
                <a16:creationId xmlns:a16="http://schemas.microsoft.com/office/drawing/2014/main" id="{697C8867-F701-BE45-A893-49B534E8A54C}"/>
              </a:ext>
            </a:extLst>
          </p:cNvPr>
          <p:cNvSpPr txBox="1">
            <a:spLocks/>
          </p:cNvSpPr>
          <p:nvPr/>
        </p:nvSpPr>
        <p:spPr>
          <a:xfrm>
            <a:off x="19885685" y="1714309"/>
            <a:ext cx="2871216"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2400" b="1" spc="300" dirty="0">
              <a:solidFill>
                <a:schemeClr val="accent1"/>
              </a:solidFill>
              <a:latin typeface="Poppins" pitchFamily="2" charset="77"/>
              <a:cs typeface="Poppins" pitchFamily="2" charset="77"/>
            </a:endParaRPr>
          </a:p>
        </p:txBody>
      </p:sp>
      <p:sp>
        <p:nvSpPr>
          <p:cNvPr id="8" name="TextBox 7">
            <a:extLst>
              <a:ext uri="{FF2B5EF4-FFF2-40B4-BE49-F238E27FC236}">
                <a16:creationId xmlns:a16="http://schemas.microsoft.com/office/drawing/2014/main" id="{F57FC190-1765-134E-AB83-696480813A2F}"/>
              </a:ext>
            </a:extLst>
          </p:cNvPr>
          <p:cNvSpPr txBox="1"/>
          <p:nvPr/>
        </p:nvSpPr>
        <p:spPr>
          <a:xfrm>
            <a:off x="13364308" y="445476"/>
            <a:ext cx="10785230" cy="12914561"/>
          </a:xfrm>
          <a:prstGeom prst="rect">
            <a:avLst/>
          </a:prstGeom>
          <a:noFill/>
        </p:spPr>
        <p:txBody>
          <a:bodyPr wrap="square" rtlCol="0">
            <a:spAutoFit/>
          </a:bodyPr>
          <a:lstStyle/>
          <a:p>
            <a:pPr marL="571500" indent="-571500">
              <a:lnSpc>
                <a:spcPct val="107000"/>
              </a:lnSpc>
              <a:spcAft>
                <a:spcPts val="800"/>
              </a:spcAft>
              <a:buFont typeface="Arial" panose="020B0604020202020204" pitchFamily="34" charset="0"/>
              <a:buChar char="•"/>
            </a:pPr>
            <a:r>
              <a:rPr lang="pt-BR" sz="5400" dirty="0">
                <a:effectLst/>
                <a:latin typeface="Montserrat Black" panose="00000A00000000000000" pitchFamily="2" charset="0"/>
                <a:ea typeface="Calibri" panose="020F0502020204030204" pitchFamily="34" charset="0"/>
                <a:cs typeface="Times New Roman" panose="02020603050405020304" pitchFamily="18" charset="0"/>
              </a:rPr>
              <a:t>Planejamento para 2022:</a:t>
            </a:r>
          </a:p>
          <a:p>
            <a:pPr>
              <a:lnSpc>
                <a:spcPct val="107000"/>
              </a:lnSpc>
              <a:spcAft>
                <a:spcPts val="800"/>
              </a:spcAft>
            </a:pPr>
            <a:r>
              <a:rPr lang="pt-BR" sz="40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Projeto UBS Vargem Grande (início da construção). </a:t>
            </a:r>
          </a:p>
          <a:p>
            <a:pPr>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t>
            </a:r>
          </a:p>
          <a:p>
            <a:pPr>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“Reforma” do Ambulatório Washington </a:t>
            </a:r>
            <a:r>
              <a:rPr lang="pt-BR" sz="3600" dirty="0" err="1">
                <a:effectLst/>
                <a:latin typeface="Montserrat" panose="00000500000000000000" pitchFamily="2" charset="0"/>
                <a:ea typeface="Calibri" panose="020F0502020204030204" pitchFamily="34" charset="0"/>
                <a:cs typeface="Times New Roman" panose="02020603050405020304" pitchFamily="18" charset="0"/>
              </a:rPr>
              <a:t>Guzzo</a:t>
            </a:r>
            <a:r>
              <a:rPr lang="pt-BR" sz="3600" dirty="0">
                <a:effectLst/>
                <a:latin typeface="Montserrat" panose="00000500000000000000" pitchFamily="2" charset="0"/>
                <a:ea typeface="Calibri" panose="020F0502020204030204" pitchFamily="34" charset="0"/>
                <a:cs typeface="Times New Roman" panose="02020603050405020304" pitchFamily="18" charset="0"/>
              </a:rPr>
              <a:t>.</a:t>
            </a:r>
          </a:p>
          <a:p>
            <a:pPr>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t>
            </a:r>
          </a:p>
          <a:p>
            <a:pPr>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Ampliação e Fortalecimento da ESF (03 equipes);</a:t>
            </a:r>
          </a:p>
          <a:p>
            <a:pPr>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t>
            </a:r>
          </a:p>
          <a:p>
            <a:pPr>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Realização de Concurso Público, Cargos em Vacância, para o melhor atendimento do Público SUS .</a:t>
            </a:r>
          </a:p>
          <a:p>
            <a:pPr>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t>
            </a:r>
          </a:p>
          <a:p>
            <a:pPr>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Aquisição de Veículos TFD;</a:t>
            </a:r>
          </a:p>
          <a:p>
            <a:pPr>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t>
            </a:r>
          </a:p>
          <a:p>
            <a:pPr>
              <a:lnSpc>
                <a:spcPct val="107000"/>
              </a:lnSpc>
              <a:spcAft>
                <a:spcPts val="800"/>
              </a:spcAft>
            </a:pPr>
            <a:r>
              <a:rPr lang="pt-BR" sz="3600" dirty="0">
                <a:effectLst/>
                <a:latin typeface="Montserrat" panose="00000500000000000000" pitchFamily="2" charset="0"/>
                <a:ea typeface="Calibri" panose="020F0502020204030204" pitchFamily="34" charset="0"/>
                <a:cs typeface="Times New Roman" panose="02020603050405020304" pitchFamily="18" charset="0"/>
              </a:rPr>
              <a:t>- Aumento de Cotas Exames e Consultas Especializadas.</a:t>
            </a:r>
            <a:endParaRPr lang="pt-BR" sz="4000" dirty="0">
              <a:effectLst/>
              <a:latin typeface="Montserrat" panose="00000500000000000000" pitchFamily="2" charset="0"/>
              <a:ea typeface="Calibri" panose="020F0502020204030204" pitchFamily="34" charset="0"/>
              <a:cs typeface="Times New Roman" panose="02020603050405020304" pitchFamily="18" charset="0"/>
            </a:endParaRPr>
          </a:p>
        </p:txBody>
      </p:sp>
      <p:pic>
        <p:nvPicPr>
          <p:cNvPr id="16" name="Espaço Reservado para Imagem 15">
            <a:extLst>
              <a:ext uri="{FF2B5EF4-FFF2-40B4-BE49-F238E27FC236}">
                <a16:creationId xmlns:a16="http://schemas.microsoft.com/office/drawing/2014/main" id="{6282AE1C-926A-4D64-B26F-4AE0663F68BB}"/>
              </a:ext>
            </a:extLst>
          </p:cNvPr>
          <p:cNvPicPr>
            <a:picLocks noGrp="1" noChangeAspect="1"/>
          </p:cNvPicPr>
          <p:nvPr>
            <p:ph type="pic" sz="quarter" idx="10"/>
          </p:nvPr>
        </p:nvPicPr>
        <p:blipFill>
          <a:blip r:embed="rId2"/>
          <a:srcRect t="2271" b="2271"/>
          <a:stretch>
            <a:fillRect/>
          </a:stretch>
        </p:blipFill>
        <p:spPr>
          <a:xfrm>
            <a:off x="193248" y="445476"/>
            <a:ext cx="6815137" cy="6505575"/>
          </a:xfrm>
        </p:spPr>
      </p:pic>
      <p:pic>
        <p:nvPicPr>
          <p:cNvPr id="17" name="Espaço Reservado para Imagem 8">
            <a:extLst>
              <a:ext uri="{FF2B5EF4-FFF2-40B4-BE49-F238E27FC236}">
                <a16:creationId xmlns:a16="http://schemas.microsoft.com/office/drawing/2014/main" id="{9E7E6307-78DB-4F18-BDBB-E88151C5AF35}"/>
              </a:ext>
            </a:extLst>
          </p:cNvPr>
          <p:cNvPicPr>
            <a:picLocks noChangeAspect="1"/>
          </p:cNvPicPr>
          <p:nvPr/>
        </p:nvPicPr>
        <p:blipFill>
          <a:blip r:embed="rId3"/>
          <a:srcRect/>
          <a:stretch/>
        </p:blipFill>
        <p:spPr>
          <a:xfrm>
            <a:off x="232875" y="7245438"/>
            <a:ext cx="6025085" cy="6025085"/>
          </a:xfrm>
          <a:custGeom>
            <a:avLst/>
            <a:gdLst>
              <a:gd name="connsiteX0" fmla="*/ 1729775 w 10378440"/>
              <a:gd name="connsiteY0" fmla="*/ 0 h 10378440"/>
              <a:gd name="connsiteX1" fmla="*/ 10378440 w 10378440"/>
              <a:gd name="connsiteY1" fmla="*/ 0 h 10378440"/>
              <a:gd name="connsiteX2" fmla="*/ 10378440 w 10378440"/>
              <a:gd name="connsiteY2" fmla="*/ 8648665 h 10378440"/>
              <a:gd name="connsiteX3" fmla="*/ 8648666 w 10378440"/>
              <a:gd name="connsiteY3" fmla="*/ 10378440 h 10378440"/>
              <a:gd name="connsiteX4" fmla="*/ 0 w 10378440"/>
              <a:gd name="connsiteY4" fmla="*/ 10378440 h 10378440"/>
              <a:gd name="connsiteX5" fmla="*/ 0 w 10378440"/>
              <a:gd name="connsiteY5" fmla="*/ 1729775 h 10378440"/>
              <a:gd name="connsiteX6" fmla="*/ 1729775 w 10378440"/>
              <a:gd name="connsiteY6" fmla="*/ 0 h 10378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8440" h="10378440">
                <a:moveTo>
                  <a:pt x="1729775" y="0"/>
                </a:moveTo>
                <a:lnTo>
                  <a:pt x="10378440" y="0"/>
                </a:lnTo>
                <a:lnTo>
                  <a:pt x="10378440" y="8648665"/>
                </a:lnTo>
                <a:cubicBezTo>
                  <a:pt x="10378440" y="9603993"/>
                  <a:pt x="9603994" y="10378440"/>
                  <a:pt x="8648666" y="10378440"/>
                </a:cubicBezTo>
                <a:lnTo>
                  <a:pt x="0" y="10378440"/>
                </a:lnTo>
                <a:lnTo>
                  <a:pt x="0" y="1729775"/>
                </a:lnTo>
                <a:cubicBezTo>
                  <a:pt x="0" y="774447"/>
                  <a:pt x="774447" y="0"/>
                  <a:pt x="1729775" y="0"/>
                </a:cubicBezTo>
                <a:close/>
              </a:path>
            </a:pathLst>
          </a:custGeom>
        </p:spPr>
      </p:pic>
      <p:pic>
        <p:nvPicPr>
          <p:cNvPr id="18" name="Espaço Reservado para Imagem 8">
            <a:extLst>
              <a:ext uri="{FF2B5EF4-FFF2-40B4-BE49-F238E27FC236}">
                <a16:creationId xmlns:a16="http://schemas.microsoft.com/office/drawing/2014/main" id="{D979CD65-F029-43B5-8495-E672708CA6AD}"/>
              </a:ext>
            </a:extLst>
          </p:cNvPr>
          <p:cNvPicPr>
            <a:picLocks noChangeAspect="1"/>
          </p:cNvPicPr>
          <p:nvPr/>
        </p:nvPicPr>
        <p:blipFill>
          <a:blip r:embed="rId4"/>
          <a:srcRect/>
          <a:stretch/>
        </p:blipFill>
        <p:spPr>
          <a:xfrm>
            <a:off x="6588798" y="5709138"/>
            <a:ext cx="6025085" cy="6025085"/>
          </a:xfrm>
          <a:custGeom>
            <a:avLst/>
            <a:gdLst>
              <a:gd name="connsiteX0" fmla="*/ 1729775 w 10378440"/>
              <a:gd name="connsiteY0" fmla="*/ 0 h 10378440"/>
              <a:gd name="connsiteX1" fmla="*/ 10378440 w 10378440"/>
              <a:gd name="connsiteY1" fmla="*/ 0 h 10378440"/>
              <a:gd name="connsiteX2" fmla="*/ 10378440 w 10378440"/>
              <a:gd name="connsiteY2" fmla="*/ 8648665 h 10378440"/>
              <a:gd name="connsiteX3" fmla="*/ 8648666 w 10378440"/>
              <a:gd name="connsiteY3" fmla="*/ 10378440 h 10378440"/>
              <a:gd name="connsiteX4" fmla="*/ 0 w 10378440"/>
              <a:gd name="connsiteY4" fmla="*/ 10378440 h 10378440"/>
              <a:gd name="connsiteX5" fmla="*/ 0 w 10378440"/>
              <a:gd name="connsiteY5" fmla="*/ 1729775 h 10378440"/>
              <a:gd name="connsiteX6" fmla="*/ 1729775 w 10378440"/>
              <a:gd name="connsiteY6" fmla="*/ 0 h 10378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8440" h="10378440">
                <a:moveTo>
                  <a:pt x="1729775" y="0"/>
                </a:moveTo>
                <a:lnTo>
                  <a:pt x="10378440" y="0"/>
                </a:lnTo>
                <a:lnTo>
                  <a:pt x="10378440" y="8648665"/>
                </a:lnTo>
                <a:cubicBezTo>
                  <a:pt x="10378440" y="9603993"/>
                  <a:pt x="9603994" y="10378440"/>
                  <a:pt x="8648666" y="10378440"/>
                </a:cubicBezTo>
                <a:lnTo>
                  <a:pt x="0" y="10378440"/>
                </a:lnTo>
                <a:lnTo>
                  <a:pt x="0" y="1729775"/>
                </a:lnTo>
                <a:cubicBezTo>
                  <a:pt x="0" y="774447"/>
                  <a:pt x="774447" y="0"/>
                  <a:pt x="1729775" y="0"/>
                </a:cubicBezTo>
                <a:close/>
              </a:path>
            </a:pathLst>
          </a:custGeom>
        </p:spPr>
      </p:pic>
    </p:spTree>
    <p:extLst>
      <p:ext uri="{BB962C8B-B14F-4D97-AF65-F5344CB8AC3E}">
        <p14:creationId xmlns:p14="http://schemas.microsoft.com/office/powerpoint/2010/main" val="2998488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1">
            <a:extLst>
              <a:ext uri="{FF2B5EF4-FFF2-40B4-BE49-F238E27FC236}">
                <a16:creationId xmlns:a16="http://schemas.microsoft.com/office/drawing/2014/main" id="{9A186ECB-69B6-4302-B940-4A8C1FECC8EB}"/>
              </a:ext>
            </a:extLst>
          </p:cNvPr>
          <p:cNvSpPr/>
          <p:nvPr/>
        </p:nvSpPr>
        <p:spPr>
          <a:xfrm rot="5400000">
            <a:off x="12438550" y="4185980"/>
            <a:ext cx="11538857" cy="6226629"/>
          </a:xfrm>
          <a:prstGeom prst="round2DiagRect">
            <a:avLst/>
          </a:prstGeom>
          <a:gradFill flip="none" rotWithShape="1">
            <a:gsLst>
              <a:gs pos="0">
                <a:srgbClr val="016399">
                  <a:shade val="30000"/>
                  <a:satMod val="115000"/>
                </a:srgbClr>
              </a:gs>
              <a:gs pos="50000">
                <a:srgbClr val="016399">
                  <a:shade val="67500"/>
                  <a:satMod val="115000"/>
                </a:srgbClr>
              </a:gs>
              <a:gs pos="100000">
                <a:srgbClr val="016399">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latin typeface="Poppins" pitchFamily="2" charset="77"/>
              <a:cs typeface="Poppins" pitchFamily="2" charset="77"/>
            </a:endParaRPr>
          </a:p>
        </p:txBody>
      </p:sp>
      <p:graphicFrame>
        <p:nvGraphicFramePr>
          <p:cNvPr id="4" name="Tabela 3">
            <a:extLst>
              <a:ext uri="{FF2B5EF4-FFF2-40B4-BE49-F238E27FC236}">
                <a16:creationId xmlns:a16="http://schemas.microsoft.com/office/drawing/2014/main" id="{78D5530C-1FB8-4B3F-A37E-6ACC3DE42BA2}"/>
              </a:ext>
            </a:extLst>
          </p:cNvPr>
          <p:cNvGraphicFramePr>
            <a:graphicFrameLocks noGrp="1"/>
          </p:cNvGraphicFramePr>
          <p:nvPr>
            <p:extLst>
              <p:ext uri="{D42A27DB-BD31-4B8C-83A1-F6EECF244321}">
                <p14:modId xmlns:p14="http://schemas.microsoft.com/office/powerpoint/2010/main" val="3778258853"/>
              </p:ext>
            </p:extLst>
          </p:nvPr>
        </p:nvGraphicFramePr>
        <p:xfrm>
          <a:off x="1843869" y="844093"/>
          <a:ext cx="18041816" cy="7455850"/>
        </p:xfrm>
        <a:graphic>
          <a:graphicData uri="http://schemas.openxmlformats.org/drawingml/2006/table">
            <a:tbl>
              <a:tblPr>
                <a:tableStyleId>{5C22544A-7EE6-4342-B048-85BDC9FD1C3A}</a:tableStyleId>
              </a:tblPr>
              <a:tblGrid>
                <a:gridCol w="2459204">
                  <a:extLst>
                    <a:ext uri="{9D8B030D-6E8A-4147-A177-3AD203B41FA5}">
                      <a16:colId xmlns:a16="http://schemas.microsoft.com/office/drawing/2014/main" val="4040564959"/>
                    </a:ext>
                  </a:extLst>
                </a:gridCol>
                <a:gridCol w="12824627">
                  <a:extLst>
                    <a:ext uri="{9D8B030D-6E8A-4147-A177-3AD203B41FA5}">
                      <a16:colId xmlns:a16="http://schemas.microsoft.com/office/drawing/2014/main" val="1236535364"/>
                    </a:ext>
                  </a:extLst>
                </a:gridCol>
                <a:gridCol w="2757985">
                  <a:extLst>
                    <a:ext uri="{9D8B030D-6E8A-4147-A177-3AD203B41FA5}">
                      <a16:colId xmlns:a16="http://schemas.microsoft.com/office/drawing/2014/main" val="3070195823"/>
                    </a:ext>
                  </a:extLst>
                </a:gridCol>
              </a:tblGrid>
              <a:tr h="745585">
                <a:tc gridSpan="3">
                  <a:txBody>
                    <a:bodyPr/>
                    <a:lstStyle/>
                    <a:p>
                      <a:pPr algn="ctr" fontAlgn="ctr"/>
                      <a:r>
                        <a:rPr lang="pt-BR" sz="1600" b="1" u="none" strike="noStrike" dirty="0">
                          <a:effectLst/>
                          <a:latin typeface="Montserrat" panose="00000500000000000000" pitchFamily="2" charset="0"/>
                        </a:rPr>
                        <a:t>Recursos Repassados Governo Federal - Emendas Parlamentares</a:t>
                      </a:r>
                      <a:endParaRPr lang="pt-BR" sz="1600" b="1" i="0" u="none" strike="noStrike" dirty="0">
                        <a:solidFill>
                          <a:srgbClr val="000000"/>
                        </a:solidFill>
                        <a:effectLst/>
                        <a:latin typeface="Montserrat" panose="00000500000000000000" pitchFamily="2" charset="0"/>
                      </a:endParaRPr>
                    </a:p>
                  </a:txBody>
                  <a:tcPr marL="86345" marR="86345" marT="43173" marB="43173" anchor="ct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2080779055"/>
                  </a:ext>
                </a:extLst>
              </a:tr>
              <a:tr h="745585">
                <a:tc>
                  <a:txBody>
                    <a:bodyPr/>
                    <a:lstStyle/>
                    <a:p>
                      <a:pPr algn="ctr" fontAlgn="ctr"/>
                      <a:r>
                        <a:rPr lang="pt-BR" sz="1600" b="1" u="none" strike="noStrike" dirty="0">
                          <a:effectLst/>
                          <a:latin typeface="Montserrat" panose="00000500000000000000" pitchFamily="2" charset="0"/>
                        </a:rPr>
                        <a:t>Valor</a:t>
                      </a:r>
                      <a:endParaRPr lang="pt-BR" sz="1600" b="1" i="0" u="none" strike="noStrike" dirty="0">
                        <a:solidFill>
                          <a:srgbClr val="000000"/>
                        </a:solidFill>
                        <a:effectLst/>
                        <a:latin typeface="Montserrat" panose="00000500000000000000" pitchFamily="2" charset="0"/>
                      </a:endParaRPr>
                    </a:p>
                  </a:txBody>
                  <a:tcPr marL="8994" marR="8994" marT="8994" marB="0" anchor="ctr"/>
                </a:tc>
                <a:tc>
                  <a:txBody>
                    <a:bodyPr/>
                    <a:lstStyle/>
                    <a:p>
                      <a:pPr algn="ctr" fontAlgn="ctr"/>
                      <a:r>
                        <a:rPr lang="pt-BR" sz="1600" b="1" u="none" strike="noStrike" dirty="0">
                          <a:effectLst/>
                          <a:latin typeface="Montserrat" panose="00000500000000000000" pitchFamily="2" charset="0"/>
                        </a:rPr>
                        <a:t>Finalidade</a:t>
                      </a:r>
                      <a:endParaRPr lang="pt-BR" sz="1600" b="1" i="0" u="none" strike="noStrike" dirty="0">
                        <a:solidFill>
                          <a:srgbClr val="000000"/>
                        </a:solidFill>
                        <a:effectLst/>
                        <a:latin typeface="Montserrat" panose="00000500000000000000" pitchFamily="2" charset="0"/>
                      </a:endParaRPr>
                    </a:p>
                  </a:txBody>
                  <a:tcPr marL="8994" marR="8994" marT="8994" marB="0" anchor="ctr"/>
                </a:tc>
                <a:tc>
                  <a:txBody>
                    <a:bodyPr/>
                    <a:lstStyle/>
                    <a:p>
                      <a:pPr algn="ctr" fontAlgn="ctr"/>
                      <a:r>
                        <a:rPr lang="pt-BR" sz="1600" b="1" u="none" strike="noStrike" dirty="0">
                          <a:effectLst/>
                          <a:latin typeface="Montserrat" panose="00000500000000000000" pitchFamily="2" charset="0"/>
                        </a:rPr>
                        <a:t>Parlamentar</a:t>
                      </a:r>
                      <a:endParaRPr lang="pt-BR" sz="1600" b="1" i="0" u="none" strike="noStrike" dirty="0">
                        <a:solidFill>
                          <a:srgbClr val="000000"/>
                        </a:solidFill>
                        <a:effectLst/>
                        <a:latin typeface="Montserrat" panose="00000500000000000000" pitchFamily="2" charset="0"/>
                      </a:endParaRPr>
                    </a:p>
                  </a:txBody>
                  <a:tcPr marL="8994" marR="8994" marT="8994" marB="0" anchor="ctr"/>
                </a:tc>
                <a:extLst>
                  <a:ext uri="{0D108BD9-81ED-4DB2-BD59-A6C34878D82A}">
                    <a16:rowId xmlns:a16="http://schemas.microsoft.com/office/drawing/2014/main" val="3296622268"/>
                  </a:ext>
                </a:extLst>
              </a:tr>
              <a:tr h="745585">
                <a:tc>
                  <a:txBody>
                    <a:bodyPr/>
                    <a:lstStyle/>
                    <a:p>
                      <a:pPr algn="ctr" fontAlgn="ctr"/>
                      <a:r>
                        <a:rPr lang="pt-BR" sz="1600" b="1" u="none" strike="noStrike" dirty="0">
                          <a:effectLst/>
                          <a:latin typeface="Montserrat" panose="00000500000000000000" pitchFamily="2" charset="0"/>
                        </a:rPr>
                        <a:t>R$ 249.990,00</a:t>
                      </a:r>
                      <a:endParaRPr lang="pt-BR" sz="1600" b="1" i="0" u="none" strike="noStrike" dirty="0">
                        <a:solidFill>
                          <a:srgbClr val="000000"/>
                        </a:solidFill>
                        <a:effectLst/>
                        <a:latin typeface="Montserrat" panose="00000500000000000000" pitchFamily="2" charset="0"/>
                      </a:endParaRPr>
                    </a:p>
                  </a:txBody>
                  <a:tcPr marL="8994" marR="8994" marT="8994" marB="0" anchor="ctr"/>
                </a:tc>
                <a:tc>
                  <a:txBody>
                    <a:bodyPr/>
                    <a:lstStyle/>
                    <a:p>
                      <a:pPr algn="l" fontAlgn="ctr"/>
                      <a:r>
                        <a:rPr lang="pt-BR" sz="1600" u="none" strike="noStrike" dirty="0">
                          <a:effectLst/>
                          <a:latin typeface="Montserrat" panose="00000500000000000000" pitchFamily="2" charset="0"/>
                        </a:rPr>
                        <a:t>ESTRUTURAÇÃO DA REDE DE SERVIÇOS DE ATENÇÃO BÁSICA DE SAÚDE (Equipamentos).</a:t>
                      </a:r>
                      <a:endParaRPr lang="pt-BR" sz="1600" b="0" i="0" u="none" strike="noStrike" dirty="0">
                        <a:solidFill>
                          <a:srgbClr val="000000"/>
                        </a:solidFill>
                        <a:effectLst/>
                        <a:latin typeface="Montserrat" panose="00000500000000000000" pitchFamily="2" charset="0"/>
                      </a:endParaRPr>
                    </a:p>
                  </a:txBody>
                  <a:tcPr marL="8994" marR="8994" marT="8994" marB="0" anchor="ctr"/>
                </a:tc>
                <a:tc>
                  <a:txBody>
                    <a:bodyPr/>
                    <a:lstStyle/>
                    <a:p>
                      <a:pPr algn="l" fontAlgn="ctr"/>
                      <a:r>
                        <a:rPr lang="pt-BR" sz="1600" u="none" strike="noStrike" dirty="0">
                          <a:effectLst/>
                          <a:latin typeface="Montserrat" panose="00000500000000000000" pitchFamily="2" charset="0"/>
                        </a:rPr>
                        <a:t>Luciano Ducci</a:t>
                      </a:r>
                      <a:endParaRPr lang="pt-BR" sz="1600" b="0" i="0" u="none" strike="noStrike" dirty="0">
                        <a:solidFill>
                          <a:srgbClr val="000000"/>
                        </a:solidFill>
                        <a:effectLst/>
                        <a:latin typeface="Montserrat" panose="00000500000000000000" pitchFamily="2" charset="0"/>
                      </a:endParaRPr>
                    </a:p>
                  </a:txBody>
                  <a:tcPr marL="8994" marR="8994" marT="8994" marB="0" anchor="ctr"/>
                </a:tc>
                <a:extLst>
                  <a:ext uri="{0D108BD9-81ED-4DB2-BD59-A6C34878D82A}">
                    <a16:rowId xmlns:a16="http://schemas.microsoft.com/office/drawing/2014/main" val="2597716671"/>
                  </a:ext>
                </a:extLst>
              </a:tr>
              <a:tr h="745585">
                <a:tc>
                  <a:txBody>
                    <a:bodyPr/>
                    <a:lstStyle/>
                    <a:p>
                      <a:pPr algn="ctr" fontAlgn="ctr"/>
                      <a:r>
                        <a:rPr lang="pt-BR" sz="1600" b="1" u="none" strike="noStrike" dirty="0">
                          <a:effectLst/>
                          <a:latin typeface="Montserrat" panose="00000500000000000000" pitchFamily="2" charset="0"/>
                        </a:rPr>
                        <a:t>R$ 200.000,00</a:t>
                      </a:r>
                      <a:endParaRPr lang="pt-BR" sz="1600" b="1" i="0" u="none" strike="noStrike" dirty="0">
                        <a:solidFill>
                          <a:srgbClr val="000000"/>
                        </a:solidFill>
                        <a:effectLst/>
                        <a:latin typeface="Montserrat" panose="00000500000000000000" pitchFamily="2" charset="0"/>
                      </a:endParaRPr>
                    </a:p>
                  </a:txBody>
                  <a:tcPr marL="8994" marR="8994" marT="8994" marB="0" anchor="ctr"/>
                </a:tc>
                <a:tc>
                  <a:txBody>
                    <a:bodyPr/>
                    <a:lstStyle/>
                    <a:p>
                      <a:pPr algn="l" fontAlgn="ctr"/>
                      <a:r>
                        <a:rPr lang="pt-BR" sz="1600" u="none" strike="noStrike">
                          <a:effectLst/>
                          <a:latin typeface="Montserrat" panose="00000500000000000000" pitchFamily="2" charset="0"/>
                        </a:rPr>
                        <a:t>INCREMENTO TEMPORÁRIO AO CUSTEIO DOS SERVIÇOS DE ATENÇÃO BÁSICA EM SAÚDE</a:t>
                      </a:r>
                      <a:endParaRPr lang="pt-BR" sz="1600" b="0" i="0" u="none" strike="noStrike">
                        <a:solidFill>
                          <a:srgbClr val="000000"/>
                        </a:solidFill>
                        <a:effectLst/>
                        <a:latin typeface="Montserrat" panose="00000500000000000000" pitchFamily="2" charset="0"/>
                      </a:endParaRPr>
                    </a:p>
                  </a:txBody>
                  <a:tcPr marL="8994" marR="8994" marT="8994" marB="0" anchor="ctr"/>
                </a:tc>
                <a:tc>
                  <a:txBody>
                    <a:bodyPr/>
                    <a:lstStyle/>
                    <a:p>
                      <a:pPr algn="l" fontAlgn="ctr"/>
                      <a:r>
                        <a:rPr lang="pt-BR" sz="1600" u="none" strike="noStrike">
                          <a:effectLst/>
                          <a:latin typeface="Montserrat" panose="00000500000000000000" pitchFamily="2" charset="0"/>
                        </a:rPr>
                        <a:t>Relator Geral</a:t>
                      </a:r>
                      <a:endParaRPr lang="pt-BR" sz="1600" b="0" i="0" u="none" strike="noStrike">
                        <a:solidFill>
                          <a:srgbClr val="000000"/>
                        </a:solidFill>
                        <a:effectLst/>
                        <a:latin typeface="Montserrat" panose="00000500000000000000" pitchFamily="2" charset="0"/>
                      </a:endParaRPr>
                    </a:p>
                  </a:txBody>
                  <a:tcPr marL="8994" marR="8994" marT="8994" marB="0" anchor="ctr"/>
                </a:tc>
                <a:extLst>
                  <a:ext uri="{0D108BD9-81ED-4DB2-BD59-A6C34878D82A}">
                    <a16:rowId xmlns:a16="http://schemas.microsoft.com/office/drawing/2014/main" val="3590426480"/>
                  </a:ext>
                </a:extLst>
              </a:tr>
              <a:tr h="745585">
                <a:tc>
                  <a:txBody>
                    <a:bodyPr/>
                    <a:lstStyle/>
                    <a:p>
                      <a:pPr algn="ctr" fontAlgn="ctr"/>
                      <a:r>
                        <a:rPr lang="pt-BR" sz="1600" b="1" u="none" strike="noStrike" dirty="0">
                          <a:effectLst/>
                          <a:latin typeface="Montserrat" panose="00000500000000000000" pitchFamily="2" charset="0"/>
                        </a:rPr>
                        <a:t>R$ 400.000,00</a:t>
                      </a:r>
                      <a:endParaRPr lang="pt-BR" sz="1600" b="1" i="0" u="none" strike="noStrike" dirty="0">
                        <a:solidFill>
                          <a:srgbClr val="000000"/>
                        </a:solidFill>
                        <a:effectLst/>
                        <a:latin typeface="Montserrat" panose="00000500000000000000" pitchFamily="2" charset="0"/>
                      </a:endParaRPr>
                    </a:p>
                  </a:txBody>
                  <a:tcPr marL="8994" marR="8994" marT="8994" marB="0" anchor="ctr"/>
                </a:tc>
                <a:tc>
                  <a:txBody>
                    <a:bodyPr/>
                    <a:lstStyle/>
                    <a:p>
                      <a:pPr algn="l" fontAlgn="ctr"/>
                      <a:r>
                        <a:rPr lang="pt-BR" sz="1600" u="none" strike="noStrike">
                          <a:effectLst/>
                          <a:latin typeface="Montserrat" panose="00000500000000000000" pitchFamily="2" charset="0"/>
                        </a:rPr>
                        <a:t>INCREMENTO TEMPORÁRIO AO CUSTEIO DOS SERVIÇOS DE ATENÇÃO BÁSICA EM SAÚDE</a:t>
                      </a:r>
                      <a:endParaRPr lang="pt-BR" sz="1600" b="0" i="0" u="none" strike="noStrike">
                        <a:solidFill>
                          <a:srgbClr val="000000"/>
                        </a:solidFill>
                        <a:effectLst/>
                        <a:latin typeface="Montserrat" panose="00000500000000000000" pitchFamily="2" charset="0"/>
                      </a:endParaRPr>
                    </a:p>
                  </a:txBody>
                  <a:tcPr marL="8994" marR="8994" marT="8994" marB="0" anchor="ctr"/>
                </a:tc>
                <a:tc>
                  <a:txBody>
                    <a:bodyPr/>
                    <a:lstStyle/>
                    <a:p>
                      <a:pPr algn="l" fontAlgn="ctr"/>
                      <a:r>
                        <a:rPr lang="pt-BR" sz="1600" u="none" strike="noStrike">
                          <a:effectLst/>
                          <a:latin typeface="Montserrat" panose="00000500000000000000" pitchFamily="2" charset="0"/>
                        </a:rPr>
                        <a:t>Valdir Rossoni</a:t>
                      </a:r>
                      <a:endParaRPr lang="pt-BR" sz="1600" b="0" i="0" u="none" strike="noStrike">
                        <a:solidFill>
                          <a:srgbClr val="000000"/>
                        </a:solidFill>
                        <a:effectLst/>
                        <a:latin typeface="Montserrat" panose="00000500000000000000" pitchFamily="2" charset="0"/>
                      </a:endParaRPr>
                    </a:p>
                  </a:txBody>
                  <a:tcPr marL="8994" marR="8994" marT="8994" marB="0" anchor="ctr"/>
                </a:tc>
                <a:extLst>
                  <a:ext uri="{0D108BD9-81ED-4DB2-BD59-A6C34878D82A}">
                    <a16:rowId xmlns:a16="http://schemas.microsoft.com/office/drawing/2014/main" val="3166015690"/>
                  </a:ext>
                </a:extLst>
              </a:tr>
              <a:tr h="745585">
                <a:tc>
                  <a:txBody>
                    <a:bodyPr/>
                    <a:lstStyle/>
                    <a:p>
                      <a:pPr algn="ctr" fontAlgn="ctr"/>
                      <a:r>
                        <a:rPr lang="pt-BR" sz="1600" b="1" u="none" strike="noStrike" dirty="0">
                          <a:effectLst/>
                          <a:latin typeface="Montserrat" panose="00000500000000000000" pitchFamily="2" charset="0"/>
                        </a:rPr>
                        <a:t>R$ 200.000,00 </a:t>
                      </a:r>
                      <a:endParaRPr lang="pt-BR" sz="1600" b="1" i="0" u="none" strike="noStrike" dirty="0">
                        <a:solidFill>
                          <a:srgbClr val="000000"/>
                        </a:solidFill>
                        <a:effectLst/>
                        <a:latin typeface="Montserrat" panose="00000500000000000000" pitchFamily="2" charset="0"/>
                      </a:endParaRPr>
                    </a:p>
                  </a:txBody>
                  <a:tcPr marL="8994" marR="8994" marT="8994" marB="0" anchor="ctr"/>
                </a:tc>
                <a:tc>
                  <a:txBody>
                    <a:bodyPr/>
                    <a:lstStyle/>
                    <a:p>
                      <a:pPr algn="l" fontAlgn="ctr"/>
                      <a:r>
                        <a:rPr lang="pt-BR" sz="1600" u="none" strike="noStrike">
                          <a:effectLst/>
                          <a:latin typeface="Montserrat" panose="00000500000000000000" pitchFamily="2" charset="0"/>
                        </a:rPr>
                        <a:t>INCREMENTO TEMPORÁRIO AO CUSTEIO DOS SERVIÇOS DE ATENÇÃO BÁSICA EM SAÚDE</a:t>
                      </a:r>
                      <a:endParaRPr lang="pt-BR" sz="1600" b="0" i="0" u="none" strike="noStrike">
                        <a:solidFill>
                          <a:srgbClr val="000000"/>
                        </a:solidFill>
                        <a:effectLst/>
                        <a:latin typeface="Montserrat" panose="00000500000000000000" pitchFamily="2" charset="0"/>
                      </a:endParaRPr>
                    </a:p>
                  </a:txBody>
                  <a:tcPr marL="8994" marR="8994" marT="8994" marB="0" anchor="ctr"/>
                </a:tc>
                <a:tc>
                  <a:txBody>
                    <a:bodyPr/>
                    <a:lstStyle/>
                    <a:p>
                      <a:pPr algn="l" fontAlgn="ctr"/>
                      <a:r>
                        <a:rPr lang="pt-BR" sz="1600" u="none" strike="noStrike">
                          <a:effectLst/>
                          <a:latin typeface="Montserrat" panose="00000500000000000000" pitchFamily="2" charset="0"/>
                        </a:rPr>
                        <a:t>Luciano Ducci</a:t>
                      </a:r>
                      <a:endParaRPr lang="pt-BR" sz="1600" b="0" i="0" u="none" strike="noStrike">
                        <a:solidFill>
                          <a:srgbClr val="000000"/>
                        </a:solidFill>
                        <a:effectLst/>
                        <a:latin typeface="Montserrat" panose="00000500000000000000" pitchFamily="2" charset="0"/>
                      </a:endParaRPr>
                    </a:p>
                  </a:txBody>
                  <a:tcPr marL="8994" marR="8994" marT="8994" marB="0" anchor="ctr"/>
                </a:tc>
                <a:extLst>
                  <a:ext uri="{0D108BD9-81ED-4DB2-BD59-A6C34878D82A}">
                    <a16:rowId xmlns:a16="http://schemas.microsoft.com/office/drawing/2014/main" val="4126141376"/>
                  </a:ext>
                </a:extLst>
              </a:tr>
              <a:tr h="745585">
                <a:tc>
                  <a:txBody>
                    <a:bodyPr/>
                    <a:lstStyle/>
                    <a:p>
                      <a:pPr algn="ctr" fontAlgn="ctr"/>
                      <a:r>
                        <a:rPr lang="pt-BR" sz="1600" b="1" u="none" strike="noStrike" dirty="0">
                          <a:effectLst/>
                          <a:latin typeface="Montserrat" panose="00000500000000000000" pitchFamily="2" charset="0"/>
                        </a:rPr>
                        <a:t>R$ 189.933,00</a:t>
                      </a:r>
                      <a:endParaRPr lang="pt-BR" sz="1600" b="1" i="0" u="none" strike="noStrike" dirty="0">
                        <a:solidFill>
                          <a:srgbClr val="000000"/>
                        </a:solidFill>
                        <a:effectLst/>
                        <a:latin typeface="Montserrat" panose="00000500000000000000" pitchFamily="2" charset="0"/>
                      </a:endParaRPr>
                    </a:p>
                  </a:txBody>
                  <a:tcPr marL="8994" marR="8994" marT="8994" marB="0" anchor="ctr"/>
                </a:tc>
                <a:tc>
                  <a:txBody>
                    <a:bodyPr/>
                    <a:lstStyle/>
                    <a:p>
                      <a:pPr algn="l" fontAlgn="ctr"/>
                      <a:r>
                        <a:rPr lang="pt-BR" sz="1600" u="none" strike="noStrike" dirty="0">
                          <a:effectLst/>
                          <a:latin typeface="Montserrat" panose="00000500000000000000" pitchFamily="2" charset="0"/>
                        </a:rPr>
                        <a:t>INCREMENTO TEMPORÁRIO AO CUSTEIO DOS SERVIÇOS DE ATENÇÃO BÁSICA EM SAÚDE</a:t>
                      </a:r>
                      <a:endParaRPr lang="pt-BR" sz="1600" b="0" i="0" u="none" strike="noStrike" dirty="0">
                        <a:solidFill>
                          <a:srgbClr val="000000"/>
                        </a:solidFill>
                        <a:effectLst/>
                        <a:latin typeface="Montserrat" panose="00000500000000000000" pitchFamily="2" charset="0"/>
                      </a:endParaRPr>
                    </a:p>
                  </a:txBody>
                  <a:tcPr marL="8994" marR="8994" marT="8994" marB="0" anchor="ctr"/>
                </a:tc>
                <a:tc>
                  <a:txBody>
                    <a:bodyPr/>
                    <a:lstStyle/>
                    <a:p>
                      <a:pPr algn="l" fontAlgn="ctr"/>
                      <a:r>
                        <a:rPr lang="pt-BR" sz="1600" u="none" strike="noStrike">
                          <a:effectLst/>
                          <a:latin typeface="Montserrat" panose="00000500000000000000" pitchFamily="2" charset="0"/>
                        </a:rPr>
                        <a:t>Toninho</a:t>
                      </a:r>
                      <a:endParaRPr lang="pt-BR" sz="1600" b="0" i="0" u="none" strike="noStrike">
                        <a:solidFill>
                          <a:srgbClr val="000000"/>
                        </a:solidFill>
                        <a:effectLst/>
                        <a:latin typeface="Montserrat" panose="00000500000000000000" pitchFamily="2" charset="0"/>
                      </a:endParaRPr>
                    </a:p>
                  </a:txBody>
                  <a:tcPr marL="8994" marR="8994" marT="8994" marB="0" anchor="ctr"/>
                </a:tc>
                <a:extLst>
                  <a:ext uri="{0D108BD9-81ED-4DB2-BD59-A6C34878D82A}">
                    <a16:rowId xmlns:a16="http://schemas.microsoft.com/office/drawing/2014/main" val="201175399"/>
                  </a:ext>
                </a:extLst>
              </a:tr>
              <a:tr h="745585">
                <a:tc gridSpan="3">
                  <a:txBody>
                    <a:bodyPr/>
                    <a:lstStyle/>
                    <a:p>
                      <a:pPr algn="ctr" fontAlgn="ctr"/>
                      <a:r>
                        <a:rPr lang="pt-BR" sz="1600" b="1" u="none" strike="noStrike" dirty="0">
                          <a:effectLst/>
                          <a:latin typeface="Montserrat" panose="00000500000000000000" pitchFamily="2" charset="0"/>
                        </a:rPr>
                        <a:t>Recursos Repassados Governo Federal - Emendas Parlamentares (Cadastrados e não recebidas).</a:t>
                      </a:r>
                      <a:endParaRPr lang="pt-BR" sz="1600" b="1" i="0" u="none" strike="noStrike" dirty="0">
                        <a:solidFill>
                          <a:srgbClr val="000000"/>
                        </a:solidFill>
                        <a:effectLst/>
                        <a:latin typeface="Montserrat" panose="00000500000000000000" pitchFamily="2" charset="0"/>
                      </a:endParaRPr>
                    </a:p>
                  </a:txBody>
                  <a:tcPr marL="86345" marR="86345" marT="43173" marB="43173" anchor="ct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2745216542"/>
                  </a:ext>
                </a:extLst>
              </a:tr>
              <a:tr h="745585">
                <a:tc>
                  <a:txBody>
                    <a:bodyPr/>
                    <a:lstStyle/>
                    <a:p>
                      <a:pPr algn="ctr" fontAlgn="ctr"/>
                      <a:r>
                        <a:rPr lang="pt-BR" sz="1600" b="1" u="none" strike="noStrike" dirty="0">
                          <a:effectLst/>
                          <a:latin typeface="Montserrat" panose="00000500000000000000" pitchFamily="2" charset="0"/>
                        </a:rPr>
                        <a:t>R$ 249.966,00</a:t>
                      </a:r>
                      <a:endParaRPr lang="pt-BR" sz="1600" b="1" i="0" u="none" strike="noStrike" dirty="0">
                        <a:solidFill>
                          <a:srgbClr val="000000"/>
                        </a:solidFill>
                        <a:effectLst/>
                        <a:latin typeface="Montserrat" panose="00000500000000000000" pitchFamily="2" charset="0"/>
                      </a:endParaRPr>
                    </a:p>
                  </a:txBody>
                  <a:tcPr marL="8994" marR="8994" marT="8994" marB="0" anchor="ctr"/>
                </a:tc>
                <a:tc>
                  <a:txBody>
                    <a:bodyPr/>
                    <a:lstStyle/>
                    <a:p>
                      <a:pPr algn="l" fontAlgn="ctr"/>
                      <a:r>
                        <a:rPr lang="pt-BR" sz="1600" u="none" strike="noStrike">
                          <a:effectLst/>
                          <a:latin typeface="Montserrat" panose="00000500000000000000" pitchFamily="2" charset="0"/>
                        </a:rPr>
                        <a:t>Reforma/Ampliação Unidade Básica de Saúde</a:t>
                      </a:r>
                      <a:endParaRPr lang="pt-BR" sz="1600" b="0" i="0" u="none" strike="noStrike">
                        <a:solidFill>
                          <a:srgbClr val="000000"/>
                        </a:solidFill>
                        <a:effectLst/>
                        <a:latin typeface="Montserrat" panose="00000500000000000000" pitchFamily="2" charset="0"/>
                      </a:endParaRPr>
                    </a:p>
                  </a:txBody>
                  <a:tcPr marL="8994" marR="8994" marT="8994" marB="0" anchor="ctr"/>
                </a:tc>
                <a:tc>
                  <a:txBody>
                    <a:bodyPr/>
                    <a:lstStyle/>
                    <a:p>
                      <a:pPr algn="l" fontAlgn="ctr"/>
                      <a:r>
                        <a:rPr lang="pt-BR" sz="1600" u="none" strike="noStrike">
                          <a:effectLst/>
                          <a:latin typeface="Montserrat" panose="00000500000000000000" pitchFamily="2" charset="0"/>
                        </a:rPr>
                        <a:t>Aliel Machado</a:t>
                      </a:r>
                      <a:endParaRPr lang="pt-BR" sz="1600" b="0" i="0" u="none" strike="noStrike">
                        <a:solidFill>
                          <a:srgbClr val="000000"/>
                        </a:solidFill>
                        <a:effectLst/>
                        <a:latin typeface="Montserrat" panose="00000500000000000000" pitchFamily="2" charset="0"/>
                      </a:endParaRPr>
                    </a:p>
                  </a:txBody>
                  <a:tcPr marL="8994" marR="8994" marT="8994" marB="0" anchor="ctr"/>
                </a:tc>
                <a:extLst>
                  <a:ext uri="{0D108BD9-81ED-4DB2-BD59-A6C34878D82A}">
                    <a16:rowId xmlns:a16="http://schemas.microsoft.com/office/drawing/2014/main" val="3078757105"/>
                  </a:ext>
                </a:extLst>
              </a:tr>
              <a:tr h="745585">
                <a:tc>
                  <a:txBody>
                    <a:bodyPr/>
                    <a:lstStyle/>
                    <a:p>
                      <a:pPr algn="ctr" fontAlgn="ctr"/>
                      <a:r>
                        <a:rPr lang="pt-BR" sz="1600" b="1" u="none" strike="noStrike" dirty="0">
                          <a:effectLst/>
                          <a:latin typeface="Montserrat" panose="00000500000000000000" pitchFamily="2" charset="0"/>
                        </a:rPr>
                        <a:t>R$ 200.000,00</a:t>
                      </a:r>
                      <a:endParaRPr lang="pt-BR" sz="1600" b="1" i="0" u="none" strike="noStrike" dirty="0">
                        <a:solidFill>
                          <a:srgbClr val="000000"/>
                        </a:solidFill>
                        <a:effectLst/>
                        <a:latin typeface="Montserrat" panose="00000500000000000000" pitchFamily="2" charset="0"/>
                      </a:endParaRPr>
                    </a:p>
                  </a:txBody>
                  <a:tcPr marL="8994" marR="8994" marT="8994" marB="0" anchor="ctr"/>
                </a:tc>
                <a:tc>
                  <a:txBody>
                    <a:bodyPr/>
                    <a:lstStyle/>
                    <a:p>
                      <a:pPr algn="l" fontAlgn="ctr"/>
                      <a:r>
                        <a:rPr lang="pt-BR" sz="1600" u="none" strike="noStrike">
                          <a:effectLst/>
                          <a:latin typeface="Montserrat" panose="00000500000000000000" pitchFamily="2" charset="0"/>
                        </a:rPr>
                        <a:t>INCREMENTO TEMPORÁRIO AO CUSTEIO DOS SERVIÇOS DE ATENÇÃO BÁSICA EM SAÚDE</a:t>
                      </a:r>
                      <a:endParaRPr lang="pt-BR" sz="1600" b="0" i="0" u="none" strike="noStrike">
                        <a:solidFill>
                          <a:srgbClr val="000000"/>
                        </a:solidFill>
                        <a:effectLst/>
                        <a:latin typeface="Montserrat" panose="00000500000000000000" pitchFamily="2" charset="0"/>
                      </a:endParaRPr>
                    </a:p>
                  </a:txBody>
                  <a:tcPr marL="8994" marR="8994" marT="8994" marB="0" anchor="ctr"/>
                </a:tc>
                <a:tc>
                  <a:txBody>
                    <a:bodyPr/>
                    <a:lstStyle/>
                    <a:p>
                      <a:pPr algn="l" fontAlgn="ctr"/>
                      <a:r>
                        <a:rPr lang="pt-BR" sz="1600" u="none" strike="noStrike" dirty="0">
                          <a:effectLst/>
                          <a:latin typeface="Montserrat" panose="00000500000000000000" pitchFamily="2" charset="0"/>
                        </a:rPr>
                        <a:t>Luciano Ducci</a:t>
                      </a:r>
                      <a:endParaRPr lang="pt-BR" sz="1600" b="0" i="0" u="none" strike="noStrike" dirty="0">
                        <a:solidFill>
                          <a:srgbClr val="000000"/>
                        </a:solidFill>
                        <a:effectLst/>
                        <a:latin typeface="Montserrat" panose="00000500000000000000" pitchFamily="2" charset="0"/>
                      </a:endParaRPr>
                    </a:p>
                  </a:txBody>
                  <a:tcPr marL="8994" marR="8994" marT="8994" marB="0" anchor="ctr"/>
                </a:tc>
                <a:extLst>
                  <a:ext uri="{0D108BD9-81ED-4DB2-BD59-A6C34878D82A}">
                    <a16:rowId xmlns:a16="http://schemas.microsoft.com/office/drawing/2014/main" val="1637643317"/>
                  </a:ext>
                </a:extLst>
              </a:tr>
            </a:tbl>
          </a:graphicData>
        </a:graphic>
      </p:graphicFrame>
      <p:graphicFrame>
        <p:nvGraphicFramePr>
          <p:cNvPr id="5" name="Tabela 4">
            <a:extLst>
              <a:ext uri="{FF2B5EF4-FFF2-40B4-BE49-F238E27FC236}">
                <a16:creationId xmlns:a16="http://schemas.microsoft.com/office/drawing/2014/main" id="{C3C73F8F-0396-4FEA-8204-E19C266C7FBD}"/>
              </a:ext>
            </a:extLst>
          </p:cNvPr>
          <p:cNvGraphicFramePr>
            <a:graphicFrameLocks noGrp="1"/>
          </p:cNvGraphicFramePr>
          <p:nvPr>
            <p:extLst>
              <p:ext uri="{D42A27DB-BD31-4B8C-83A1-F6EECF244321}">
                <p14:modId xmlns:p14="http://schemas.microsoft.com/office/powerpoint/2010/main" val="3939230193"/>
              </p:ext>
            </p:extLst>
          </p:nvPr>
        </p:nvGraphicFramePr>
        <p:xfrm>
          <a:off x="4318765" y="8704381"/>
          <a:ext cx="12147665" cy="4381926"/>
        </p:xfrm>
        <a:graphic>
          <a:graphicData uri="http://schemas.openxmlformats.org/drawingml/2006/table">
            <a:tbl>
              <a:tblPr>
                <a:tableStyleId>{5C22544A-7EE6-4342-B048-85BDC9FD1C3A}</a:tableStyleId>
              </a:tblPr>
              <a:tblGrid>
                <a:gridCol w="2380973">
                  <a:extLst>
                    <a:ext uri="{9D8B030D-6E8A-4147-A177-3AD203B41FA5}">
                      <a16:colId xmlns:a16="http://schemas.microsoft.com/office/drawing/2014/main" val="4071978656"/>
                    </a:ext>
                  </a:extLst>
                </a:gridCol>
                <a:gridCol w="9766692">
                  <a:extLst>
                    <a:ext uri="{9D8B030D-6E8A-4147-A177-3AD203B41FA5}">
                      <a16:colId xmlns:a16="http://schemas.microsoft.com/office/drawing/2014/main" val="4290229303"/>
                    </a:ext>
                  </a:extLst>
                </a:gridCol>
              </a:tblGrid>
              <a:tr h="730321">
                <a:tc gridSpan="2">
                  <a:txBody>
                    <a:bodyPr/>
                    <a:lstStyle/>
                    <a:p>
                      <a:pPr algn="ctr" fontAlgn="ctr"/>
                      <a:r>
                        <a:rPr lang="pt-BR" sz="2100" b="1" u="none" strike="noStrike" dirty="0">
                          <a:effectLst/>
                          <a:latin typeface="Montserrat" panose="00000500000000000000" pitchFamily="2" charset="0"/>
                        </a:rPr>
                        <a:t>Recursos Repassados Governo Estadual</a:t>
                      </a:r>
                      <a:endParaRPr lang="pt-BR" sz="2100" b="1" i="0" u="none" strike="noStrike" dirty="0">
                        <a:solidFill>
                          <a:srgbClr val="000000"/>
                        </a:solidFill>
                        <a:effectLst/>
                        <a:latin typeface="Montserrat" panose="00000500000000000000" pitchFamily="2" charset="0"/>
                      </a:endParaRPr>
                    </a:p>
                  </a:txBody>
                  <a:tcPr marL="78469" marR="78469" marT="39235" marB="39235" anchor="ctr"/>
                </a:tc>
                <a:tc hMerge="1">
                  <a:txBody>
                    <a:bodyPr/>
                    <a:lstStyle/>
                    <a:p>
                      <a:endParaRPr lang="pt-BR"/>
                    </a:p>
                  </a:txBody>
                  <a:tcPr/>
                </a:tc>
                <a:extLst>
                  <a:ext uri="{0D108BD9-81ED-4DB2-BD59-A6C34878D82A}">
                    <a16:rowId xmlns:a16="http://schemas.microsoft.com/office/drawing/2014/main" val="1286665049"/>
                  </a:ext>
                </a:extLst>
              </a:tr>
              <a:tr h="730321">
                <a:tc>
                  <a:txBody>
                    <a:bodyPr/>
                    <a:lstStyle/>
                    <a:p>
                      <a:pPr algn="ctr" fontAlgn="ctr"/>
                      <a:r>
                        <a:rPr lang="pt-BR" sz="2100" b="1" u="none" strike="noStrike">
                          <a:effectLst/>
                          <a:latin typeface="Montserrat" panose="00000500000000000000" pitchFamily="2" charset="0"/>
                        </a:rPr>
                        <a:t>R$ 133.488,00</a:t>
                      </a:r>
                      <a:endParaRPr lang="pt-BR" sz="2100" b="1" i="0" u="none" strike="noStrike">
                        <a:solidFill>
                          <a:srgbClr val="000000"/>
                        </a:solidFill>
                        <a:effectLst/>
                        <a:latin typeface="Montserrat" panose="00000500000000000000" pitchFamily="2" charset="0"/>
                      </a:endParaRPr>
                    </a:p>
                  </a:txBody>
                  <a:tcPr marL="18258" marR="18258" marT="18258" marB="0" anchor="ctr"/>
                </a:tc>
                <a:tc>
                  <a:txBody>
                    <a:bodyPr/>
                    <a:lstStyle/>
                    <a:p>
                      <a:pPr algn="l" fontAlgn="ctr"/>
                      <a:r>
                        <a:rPr lang="pt-BR" sz="2100" u="none" strike="noStrike" dirty="0">
                          <a:effectLst/>
                          <a:latin typeface="Montserrat" panose="00000500000000000000" pitchFamily="2" charset="0"/>
                        </a:rPr>
                        <a:t>Família Paranaense - CUSTEIO APSUS</a:t>
                      </a:r>
                      <a:endParaRPr lang="pt-BR" sz="2100" b="0" i="0" u="none" strike="noStrike" dirty="0">
                        <a:solidFill>
                          <a:srgbClr val="000000"/>
                        </a:solidFill>
                        <a:effectLst/>
                        <a:latin typeface="Montserrat" panose="00000500000000000000" pitchFamily="2" charset="0"/>
                      </a:endParaRPr>
                    </a:p>
                  </a:txBody>
                  <a:tcPr marL="18258" marR="18258" marT="18258" marB="0" anchor="ctr"/>
                </a:tc>
                <a:extLst>
                  <a:ext uri="{0D108BD9-81ED-4DB2-BD59-A6C34878D82A}">
                    <a16:rowId xmlns:a16="http://schemas.microsoft.com/office/drawing/2014/main" val="672547448"/>
                  </a:ext>
                </a:extLst>
              </a:tr>
              <a:tr h="730321">
                <a:tc>
                  <a:txBody>
                    <a:bodyPr/>
                    <a:lstStyle/>
                    <a:p>
                      <a:pPr algn="ctr" fontAlgn="ctr"/>
                      <a:r>
                        <a:rPr lang="pt-BR" sz="2100" b="1" u="none" strike="noStrike">
                          <a:effectLst/>
                          <a:latin typeface="Montserrat" panose="00000500000000000000" pitchFamily="2" charset="0"/>
                        </a:rPr>
                        <a:t>R$ 74.201,47</a:t>
                      </a:r>
                      <a:endParaRPr lang="pt-BR" sz="2100" b="1" i="0" u="none" strike="noStrike">
                        <a:solidFill>
                          <a:srgbClr val="000000"/>
                        </a:solidFill>
                        <a:effectLst/>
                        <a:latin typeface="Montserrat" panose="00000500000000000000" pitchFamily="2" charset="0"/>
                      </a:endParaRPr>
                    </a:p>
                  </a:txBody>
                  <a:tcPr marL="18258" marR="18258" marT="18258" marB="0" anchor="ctr"/>
                </a:tc>
                <a:tc>
                  <a:txBody>
                    <a:bodyPr/>
                    <a:lstStyle/>
                    <a:p>
                      <a:pPr algn="l" fontAlgn="ctr"/>
                      <a:r>
                        <a:rPr lang="pt-BR" sz="2100" u="none" strike="noStrike">
                          <a:effectLst/>
                          <a:latin typeface="Montserrat" panose="00000500000000000000" pitchFamily="2" charset="0"/>
                        </a:rPr>
                        <a:t>FAE (Financiamento Atenção Especializada)</a:t>
                      </a:r>
                      <a:endParaRPr lang="pt-BR" sz="2100" b="0" i="0" u="none" strike="noStrike">
                        <a:solidFill>
                          <a:srgbClr val="000000"/>
                        </a:solidFill>
                        <a:effectLst/>
                        <a:latin typeface="Montserrat" panose="00000500000000000000" pitchFamily="2" charset="0"/>
                      </a:endParaRPr>
                    </a:p>
                  </a:txBody>
                  <a:tcPr marL="18258" marR="18258" marT="18258" marB="0" anchor="ctr"/>
                </a:tc>
                <a:extLst>
                  <a:ext uri="{0D108BD9-81ED-4DB2-BD59-A6C34878D82A}">
                    <a16:rowId xmlns:a16="http://schemas.microsoft.com/office/drawing/2014/main" val="4167264025"/>
                  </a:ext>
                </a:extLst>
              </a:tr>
              <a:tr h="730321">
                <a:tc>
                  <a:txBody>
                    <a:bodyPr/>
                    <a:lstStyle/>
                    <a:p>
                      <a:pPr algn="ctr" fontAlgn="ctr"/>
                      <a:r>
                        <a:rPr lang="pt-BR" sz="2100" b="1" u="none" strike="noStrike">
                          <a:effectLst/>
                          <a:latin typeface="Montserrat" panose="00000500000000000000" pitchFamily="2" charset="0"/>
                        </a:rPr>
                        <a:t>R$ 940.309,50</a:t>
                      </a:r>
                      <a:endParaRPr lang="pt-BR" sz="2100" b="1" i="0" u="none" strike="noStrike">
                        <a:solidFill>
                          <a:srgbClr val="000000"/>
                        </a:solidFill>
                        <a:effectLst/>
                        <a:latin typeface="Montserrat" panose="00000500000000000000" pitchFamily="2" charset="0"/>
                      </a:endParaRPr>
                    </a:p>
                  </a:txBody>
                  <a:tcPr marL="18258" marR="18258" marT="18258" marB="0" anchor="ctr"/>
                </a:tc>
                <a:tc>
                  <a:txBody>
                    <a:bodyPr/>
                    <a:lstStyle/>
                    <a:p>
                      <a:pPr algn="l" fontAlgn="ctr"/>
                      <a:r>
                        <a:rPr lang="pt-BR" sz="2100" u="none" strike="noStrike">
                          <a:effectLst/>
                          <a:latin typeface="Montserrat" panose="00000500000000000000" pitchFamily="2" charset="0"/>
                        </a:rPr>
                        <a:t>Incentivo SAMU(Serviço de Atendimento Móvel de Urgência) </a:t>
                      </a:r>
                      <a:endParaRPr lang="pt-BR" sz="2100" b="0" i="0" u="none" strike="noStrike">
                        <a:solidFill>
                          <a:srgbClr val="000000"/>
                        </a:solidFill>
                        <a:effectLst/>
                        <a:latin typeface="Montserrat" panose="00000500000000000000" pitchFamily="2" charset="0"/>
                      </a:endParaRPr>
                    </a:p>
                  </a:txBody>
                  <a:tcPr marL="18258" marR="18258" marT="18258" marB="0" anchor="ctr"/>
                </a:tc>
                <a:extLst>
                  <a:ext uri="{0D108BD9-81ED-4DB2-BD59-A6C34878D82A}">
                    <a16:rowId xmlns:a16="http://schemas.microsoft.com/office/drawing/2014/main" val="628874263"/>
                  </a:ext>
                </a:extLst>
              </a:tr>
              <a:tr h="730321">
                <a:tc>
                  <a:txBody>
                    <a:bodyPr/>
                    <a:lstStyle/>
                    <a:p>
                      <a:pPr algn="ctr" fontAlgn="ctr"/>
                      <a:r>
                        <a:rPr lang="pt-BR" sz="2100" b="1" u="none" strike="noStrike" dirty="0">
                          <a:effectLst/>
                          <a:latin typeface="Montserrat" panose="00000500000000000000" pitchFamily="2" charset="0"/>
                        </a:rPr>
                        <a:t>R$ 92.418,15</a:t>
                      </a:r>
                      <a:endParaRPr lang="pt-BR" sz="2100" b="1" i="0" u="none" strike="noStrike" dirty="0">
                        <a:solidFill>
                          <a:srgbClr val="000000"/>
                        </a:solidFill>
                        <a:effectLst/>
                        <a:latin typeface="Montserrat" panose="00000500000000000000" pitchFamily="2" charset="0"/>
                      </a:endParaRPr>
                    </a:p>
                  </a:txBody>
                  <a:tcPr marL="18258" marR="18258" marT="18258" marB="0" anchor="ctr"/>
                </a:tc>
                <a:tc>
                  <a:txBody>
                    <a:bodyPr/>
                    <a:lstStyle/>
                    <a:p>
                      <a:pPr algn="l" fontAlgn="ctr"/>
                      <a:r>
                        <a:rPr lang="pt-BR" sz="2100" u="none" strike="noStrike">
                          <a:effectLst/>
                          <a:latin typeface="Montserrat" panose="00000500000000000000" pitchFamily="2" charset="0"/>
                        </a:rPr>
                        <a:t>Realocação Valores COVID</a:t>
                      </a:r>
                      <a:endParaRPr lang="pt-BR" sz="2100" b="0" i="0" u="none" strike="noStrike">
                        <a:solidFill>
                          <a:srgbClr val="000000"/>
                        </a:solidFill>
                        <a:effectLst/>
                        <a:latin typeface="Montserrat" panose="00000500000000000000" pitchFamily="2" charset="0"/>
                      </a:endParaRPr>
                    </a:p>
                  </a:txBody>
                  <a:tcPr marL="18258" marR="18258" marT="18258" marB="0" anchor="ctr"/>
                </a:tc>
                <a:extLst>
                  <a:ext uri="{0D108BD9-81ED-4DB2-BD59-A6C34878D82A}">
                    <a16:rowId xmlns:a16="http://schemas.microsoft.com/office/drawing/2014/main" val="2756256556"/>
                  </a:ext>
                </a:extLst>
              </a:tr>
              <a:tr h="730321">
                <a:tc>
                  <a:txBody>
                    <a:bodyPr/>
                    <a:lstStyle/>
                    <a:p>
                      <a:pPr algn="ctr" fontAlgn="ctr"/>
                      <a:r>
                        <a:rPr lang="pt-BR" sz="2100" u="none" strike="noStrike">
                          <a:effectLst/>
                          <a:latin typeface="Montserrat" panose="00000500000000000000" pitchFamily="2" charset="0"/>
                        </a:rPr>
                        <a:t> </a:t>
                      </a:r>
                      <a:endParaRPr lang="pt-BR" sz="2100" b="0" i="0" u="none" strike="noStrike">
                        <a:solidFill>
                          <a:srgbClr val="000000"/>
                        </a:solidFill>
                        <a:effectLst/>
                        <a:latin typeface="Montserrat" panose="00000500000000000000" pitchFamily="2" charset="0"/>
                      </a:endParaRPr>
                    </a:p>
                  </a:txBody>
                  <a:tcPr marL="18258" marR="18258" marT="18258" marB="0" anchor="ctr"/>
                </a:tc>
                <a:tc>
                  <a:txBody>
                    <a:bodyPr/>
                    <a:lstStyle/>
                    <a:p>
                      <a:pPr algn="l" fontAlgn="ctr"/>
                      <a:r>
                        <a:rPr lang="pt-BR" sz="2100" u="none" strike="noStrike" dirty="0">
                          <a:effectLst/>
                          <a:latin typeface="Montserrat" panose="00000500000000000000" pitchFamily="2" charset="0"/>
                        </a:rPr>
                        <a:t>3 </a:t>
                      </a:r>
                      <a:r>
                        <a:rPr lang="pt-BR" sz="2100" u="none" strike="noStrike" dirty="0" err="1">
                          <a:effectLst/>
                          <a:latin typeface="Montserrat" panose="00000500000000000000" pitchFamily="2" charset="0"/>
                        </a:rPr>
                        <a:t>Veiculos</a:t>
                      </a:r>
                      <a:r>
                        <a:rPr lang="pt-BR" sz="2100" u="none" strike="noStrike" dirty="0">
                          <a:effectLst/>
                          <a:latin typeface="Montserrat" panose="00000500000000000000" pitchFamily="2" charset="0"/>
                        </a:rPr>
                        <a:t> GOL - Utilização Estratégias Saúde da Família</a:t>
                      </a:r>
                      <a:endParaRPr lang="pt-BR" sz="2100" b="0" i="0" u="none" strike="noStrike" dirty="0">
                        <a:solidFill>
                          <a:srgbClr val="000000"/>
                        </a:solidFill>
                        <a:effectLst/>
                        <a:latin typeface="Montserrat" panose="00000500000000000000" pitchFamily="2" charset="0"/>
                      </a:endParaRPr>
                    </a:p>
                  </a:txBody>
                  <a:tcPr marL="18258" marR="18258" marT="18258" marB="0" anchor="ctr"/>
                </a:tc>
                <a:extLst>
                  <a:ext uri="{0D108BD9-81ED-4DB2-BD59-A6C34878D82A}">
                    <a16:rowId xmlns:a16="http://schemas.microsoft.com/office/drawing/2014/main" val="597446606"/>
                  </a:ext>
                </a:extLst>
              </a:tr>
            </a:tbl>
          </a:graphicData>
        </a:graphic>
      </p:graphicFrame>
    </p:spTree>
    <p:extLst>
      <p:ext uri="{BB962C8B-B14F-4D97-AF65-F5344CB8AC3E}">
        <p14:creationId xmlns:p14="http://schemas.microsoft.com/office/powerpoint/2010/main" val="35522068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C65106C-D3C6-644E-B4A8-DBDDA59E888D}"/>
              </a:ext>
            </a:extLst>
          </p:cNvPr>
          <p:cNvSpPr txBox="1"/>
          <p:nvPr/>
        </p:nvSpPr>
        <p:spPr>
          <a:xfrm>
            <a:off x="771757" y="581320"/>
            <a:ext cx="12095157" cy="6863417"/>
          </a:xfrm>
          <a:prstGeom prst="rect">
            <a:avLst/>
          </a:prstGeom>
          <a:noFill/>
        </p:spPr>
        <p:txBody>
          <a:bodyPr wrap="square" rtlCol="0">
            <a:spAutoFit/>
          </a:bodyPr>
          <a:lstStyle/>
          <a:p>
            <a:pPr algn="ctr"/>
            <a:r>
              <a:rPr lang="en-ID" sz="8800" b="1" spc="300" dirty="0">
                <a:solidFill>
                  <a:srgbClr val="0070C0"/>
                </a:solidFill>
                <a:latin typeface="Montserrat Black" panose="00000A00000000000000" pitchFamily="2" charset="0"/>
                <a:ea typeface="Open Sans" panose="020B0606030504020204" pitchFamily="34" charset="0"/>
                <a:cs typeface="Poppins" pitchFamily="2" charset="77"/>
              </a:rPr>
              <a:t>SECRETARIA DE FINANÇAS</a:t>
            </a:r>
          </a:p>
          <a:p>
            <a:endParaRPr lang="en-ID" sz="8800" b="1" spc="300" dirty="0">
              <a:solidFill>
                <a:srgbClr val="0070C0"/>
              </a:solidFill>
              <a:latin typeface="Montserrat Black" panose="00000A00000000000000" pitchFamily="2" charset="0"/>
              <a:ea typeface="Open Sans" panose="020B0606030504020204" pitchFamily="34" charset="0"/>
              <a:cs typeface="Poppins" pitchFamily="2" charset="77"/>
            </a:endParaRPr>
          </a:p>
          <a:p>
            <a:endParaRPr lang="en-ID" sz="8800" b="1" spc="300" dirty="0">
              <a:solidFill>
                <a:srgbClr val="0070C0"/>
              </a:solidFill>
              <a:latin typeface="Montserrat Black" panose="00000A00000000000000" pitchFamily="2" charset="0"/>
              <a:ea typeface="Open Sans" panose="020B0606030504020204" pitchFamily="34" charset="0"/>
              <a:cs typeface="Poppins" pitchFamily="2" charset="77"/>
            </a:endParaRPr>
          </a:p>
          <a:p>
            <a:endParaRPr lang="en-ID" sz="88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16" name="TextBox 15">
            <a:extLst>
              <a:ext uri="{FF2B5EF4-FFF2-40B4-BE49-F238E27FC236}">
                <a16:creationId xmlns:a16="http://schemas.microsoft.com/office/drawing/2014/main" id="{50B86C0D-76B5-C44C-A56D-DAF903B7BCEC}"/>
              </a:ext>
            </a:extLst>
          </p:cNvPr>
          <p:cNvSpPr txBox="1"/>
          <p:nvPr/>
        </p:nvSpPr>
        <p:spPr>
          <a:xfrm>
            <a:off x="771757" y="3516202"/>
            <a:ext cx="12661214" cy="2431435"/>
          </a:xfrm>
          <a:prstGeom prst="rect">
            <a:avLst/>
          </a:prstGeom>
          <a:noFill/>
        </p:spPr>
        <p:txBody>
          <a:bodyPr wrap="square" rtlCol="0">
            <a:spAutoFit/>
          </a:bodyPr>
          <a:lstStyle/>
          <a:p>
            <a:r>
              <a:rPr lang="pt-PT" sz="4000" b="1" spc="-5" dirty="0">
                <a:effectLst/>
                <a:latin typeface="Arial MT"/>
                <a:ea typeface="Arial MT"/>
                <a:cs typeface="Arial MT"/>
              </a:rPr>
              <a:t>EXECUÇÃO</a:t>
            </a:r>
            <a:r>
              <a:rPr lang="pt-PT" sz="4000" b="1" spc="90" dirty="0">
                <a:effectLst/>
                <a:latin typeface="Arial MT"/>
                <a:ea typeface="Arial MT"/>
                <a:cs typeface="Arial MT"/>
              </a:rPr>
              <a:t> </a:t>
            </a:r>
            <a:r>
              <a:rPr lang="pt-PT" sz="4000" b="1" spc="-5" dirty="0">
                <a:effectLst/>
                <a:latin typeface="Arial MT"/>
                <a:ea typeface="Arial MT"/>
                <a:cs typeface="Arial MT"/>
              </a:rPr>
              <a:t>DA</a:t>
            </a:r>
            <a:r>
              <a:rPr lang="pt-PT" sz="4000" b="1" spc="-10" dirty="0">
                <a:effectLst/>
                <a:latin typeface="Arial MT"/>
                <a:ea typeface="Arial MT"/>
                <a:cs typeface="Arial MT"/>
              </a:rPr>
              <a:t> </a:t>
            </a:r>
            <a:r>
              <a:rPr lang="pt-PT" sz="4000" b="1" spc="-5" dirty="0">
                <a:effectLst/>
                <a:latin typeface="Arial MT"/>
                <a:ea typeface="Arial MT"/>
                <a:cs typeface="Arial MT"/>
              </a:rPr>
              <a:t>RECEITA</a:t>
            </a:r>
            <a:r>
              <a:rPr lang="pt-PT" sz="4000" b="1" spc="45" dirty="0">
                <a:effectLst/>
                <a:latin typeface="Arial MT"/>
                <a:ea typeface="Arial MT"/>
                <a:cs typeface="Arial MT"/>
              </a:rPr>
              <a:t> </a:t>
            </a:r>
            <a:r>
              <a:rPr lang="pt-PT" sz="4000" b="1" dirty="0">
                <a:effectLst/>
                <a:latin typeface="Arial MT"/>
                <a:ea typeface="Arial MT"/>
                <a:cs typeface="Arial MT"/>
              </a:rPr>
              <a:t>E</a:t>
            </a:r>
            <a:r>
              <a:rPr lang="pt-PT" sz="4000" b="1" spc="-20" dirty="0">
                <a:effectLst/>
                <a:latin typeface="Arial MT"/>
                <a:ea typeface="Arial MT"/>
                <a:cs typeface="Arial MT"/>
              </a:rPr>
              <a:t> </a:t>
            </a:r>
            <a:r>
              <a:rPr lang="pt-PT" sz="4000" b="1" dirty="0">
                <a:effectLst/>
                <a:latin typeface="Arial MT"/>
                <a:ea typeface="Arial MT"/>
                <a:cs typeface="Arial MT"/>
              </a:rPr>
              <a:t>DESPESA  - 2021</a:t>
            </a:r>
          </a:p>
          <a:p>
            <a:r>
              <a:rPr lang="pt-PT" sz="4000" b="1" spc="85" dirty="0">
                <a:effectLst/>
                <a:latin typeface="Arial MT"/>
                <a:ea typeface="Arial MT"/>
                <a:cs typeface="Arial MT"/>
              </a:rPr>
              <a:t> </a:t>
            </a:r>
          </a:p>
          <a:p>
            <a:endParaRPr lang="pt-BR" sz="4000" b="1" dirty="0">
              <a:effectLst/>
              <a:latin typeface="Arial MT"/>
              <a:ea typeface="Arial MT"/>
              <a:cs typeface="Arial MT"/>
            </a:endParaRPr>
          </a:p>
          <a:p>
            <a:endParaRPr lang="en-ID" sz="3200" b="1" spc="300" dirty="0">
              <a:solidFill>
                <a:srgbClr val="0070C0"/>
              </a:solidFill>
              <a:latin typeface="Montserrat Black" panose="00000A00000000000000" pitchFamily="2" charset="0"/>
              <a:ea typeface="Open Sans" panose="020B0606030504020204" pitchFamily="34" charset="0"/>
              <a:cs typeface="Poppins" pitchFamily="2" charset="77"/>
            </a:endParaRPr>
          </a:p>
        </p:txBody>
      </p:sp>
      <p:sp>
        <p:nvSpPr>
          <p:cNvPr id="10" name="Rectangle 1">
            <a:extLst>
              <a:ext uri="{FF2B5EF4-FFF2-40B4-BE49-F238E27FC236}">
                <a16:creationId xmlns:a16="http://schemas.microsoft.com/office/drawing/2014/main" id="{3B8EA56D-04E8-49E5-B009-3DACF7C839C7}"/>
              </a:ext>
            </a:extLst>
          </p:cNvPr>
          <p:cNvSpPr>
            <a:spLocks noChangeArrowheads="1"/>
          </p:cNvSpPr>
          <p:nvPr/>
        </p:nvSpPr>
        <p:spPr bwMode="auto">
          <a:xfrm>
            <a:off x="9332913" y="7470775"/>
            <a:ext cx="243824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0" name="Imagem 19">
            <a:extLst>
              <a:ext uri="{FF2B5EF4-FFF2-40B4-BE49-F238E27FC236}">
                <a16:creationId xmlns:a16="http://schemas.microsoft.com/office/drawing/2014/main" id="{C7ED3A63-A2E1-47CB-9790-CBEB05A93C95}"/>
              </a:ext>
            </a:extLst>
          </p:cNvPr>
          <p:cNvPicPr>
            <a:picLocks noChangeAspect="1"/>
          </p:cNvPicPr>
          <p:nvPr/>
        </p:nvPicPr>
        <p:blipFill>
          <a:blip r:embed="rId2"/>
          <a:stretch>
            <a:fillRect/>
          </a:stretch>
        </p:blipFill>
        <p:spPr>
          <a:xfrm>
            <a:off x="326572" y="4731919"/>
            <a:ext cx="22614536" cy="4758527"/>
          </a:xfrm>
          <a:prstGeom prst="rect">
            <a:avLst/>
          </a:prstGeom>
        </p:spPr>
      </p:pic>
      <p:pic>
        <p:nvPicPr>
          <p:cNvPr id="6" name="Imagem 5">
            <a:extLst>
              <a:ext uri="{FF2B5EF4-FFF2-40B4-BE49-F238E27FC236}">
                <a16:creationId xmlns:a16="http://schemas.microsoft.com/office/drawing/2014/main" id="{CBE74099-B112-409C-B30E-6D80CD223B04}"/>
              </a:ext>
            </a:extLst>
          </p:cNvPr>
          <p:cNvPicPr>
            <a:picLocks noChangeAspect="1"/>
          </p:cNvPicPr>
          <p:nvPr/>
        </p:nvPicPr>
        <p:blipFill>
          <a:blip r:embed="rId3"/>
          <a:stretch>
            <a:fillRect/>
          </a:stretch>
        </p:blipFill>
        <p:spPr>
          <a:xfrm>
            <a:off x="326572" y="9385043"/>
            <a:ext cx="23469727" cy="4436902"/>
          </a:xfrm>
          <a:prstGeom prst="rect">
            <a:avLst/>
          </a:prstGeom>
        </p:spPr>
      </p:pic>
    </p:spTree>
    <p:extLst>
      <p:ext uri="{BB962C8B-B14F-4D97-AF65-F5344CB8AC3E}">
        <p14:creationId xmlns:p14="http://schemas.microsoft.com/office/powerpoint/2010/main" val="18513488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a:extLst>
              <a:ext uri="{FF2B5EF4-FFF2-40B4-BE49-F238E27FC236}">
                <a16:creationId xmlns:a16="http://schemas.microsoft.com/office/drawing/2014/main" id="{FF35061A-6782-4D88-B9C6-A1C5B8DE08E2}"/>
              </a:ext>
            </a:extLst>
          </p:cNvPr>
          <p:cNvPicPr>
            <a:picLocks noChangeAspect="1"/>
          </p:cNvPicPr>
          <p:nvPr/>
        </p:nvPicPr>
        <p:blipFill>
          <a:blip r:embed="rId2"/>
          <a:stretch>
            <a:fillRect/>
          </a:stretch>
        </p:blipFill>
        <p:spPr>
          <a:xfrm>
            <a:off x="-1" y="1852514"/>
            <a:ext cx="23905253" cy="4440299"/>
          </a:xfrm>
          <a:prstGeom prst="rect">
            <a:avLst/>
          </a:prstGeom>
        </p:spPr>
      </p:pic>
      <p:pic>
        <p:nvPicPr>
          <p:cNvPr id="3" name="Imagem 2">
            <a:extLst>
              <a:ext uri="{FF2B5EF4-FFF2-40B4-BE49-F238E27FC236}">
                <a16:creationId xmlns:a16="http://schemas.microsoft.com/office/drawing/2014/main" id="{19ABB50A-68E1-4A2B-98ED-308E26B5C576}"/>
              </a:ext>
            </a:extLst>
          </p:cNvPr>
          <p:cNvPicPr>
            <a:picLocks noChangeAspect="1"/>
          </p:cNvPicPr>
          <p:nvPr/>
        </p:nvPicPr>
        <p:blipFill>
          <a:blip r:embed="rId3"/>
          <a:stretch>
            <a:fillRect/>
          </a:stretch>
        </p:blipFill>
        <p:spPr>
          <a:xfrm>
            <a:off x="0" y="8025382"/>
            <a:ext cx="23905252" cy="3052295"/>
          </a:xfrm>
          <a:prstGeom prst="rect">
            <a:avLst/>
          </a:prstGeom>
        </p:spPr>
      </p:pic>
    </p:spTree>
    <p:extLst>
      <p:ext uri="{BB962C8B-B14F-4D97-AF65-F5344CB8AC3E}">
        <p14:creationId xmlns:p14="http://schemas.microsoft.com/office/powerpoint/2010/main" val="2571581442"/>
      </p:ext>
    </p:extLst>
  </p:cSld>
  <p:clrMapOvr>
    <a:masterClrMapping/>
  </p:clrMapOvr>
</p:sld>
</file>

<file path=ppt/theme/theme1.xml><?xml version="1.0" encoding="utf-8"?>
<a:theme xmlns:a="http://schemas.openxmlformats.org/drawingml/2006/main" name="Office Theme">
  <a:themeElements>
    <a:clrScheme name="edu">
      <a:dk1>
        <a:srgbClr val="000000"/>
      </a:dk1>
      <a:lt1>
        <a:srgbClr val="FFFFFF"/>
      </a:lt1>
      <a:dk2>
        <a:srgbClr val="44546A"/>
      </a:dk2>
      <a:lt2>
        <a:srgbClr val="E7E6E6"/>
      </a:lt2>
      <a:accent1>
        <a:srgbClr val="7766ED"/>
      </a:accent1>
      <a:accent2>
        <a:srgbClr val="F6627A"/>
      </a:accent2>
      <a:accent3>
        <a:srgbClr val="1DDECC"/>
      </a:accent3>
      <a:accent4>
        <a:srgbClr val="FA8E65"/>
      </a:accent4>
      <a:accent5>
        <a:srgbClr val="F2CA3C"/>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1085</TotalTime>
  <Words>2768</Words>
  <Application>Microsoft Office PowerPoint</Application>
  <PresentationFormat>Personalizar</PresentationFormat>
  <Paragraphs>514</Paragraphs>
  <Slides>64</Slides>
  <Notes>5</Notes>
  <HiddenSlides>0</HiddenSlides>
  <MMClips>0</MMClips>
  <ScaleCrop>false</ScaleCrop>
  <HeadingPairs>
    <vt:vector size="6" baseType="variant">
      <vt:variant>
        <vt:lpstr>Fontes usadas</vt:lpstr>
      </vt:variant>
      <vt:variant>
        <vt:i4>11</vt:i4>
      </vt:variant>
      <vt:variant>
        <vt:lpstr>Tema</vt:lpstr>
      </vt:variant>
      <vt:variant>
        <vt:i4>1</vt:i4>
      </vt:variant>
      <vt:variant>
        <vt:lpstr>Títulos de slides</vt:lpstr>
      </vt:variant>
      <vt:variant>
        <vt:i4>64</vt:i4>
      </vt:variant>
    </vt:vector>
  </HeadingPairs>
  <TitlesOfParts>
    <vt:vector size="76" baseType="lpstr">
      <vt:lpstr>Arial</vt:lpstr>
      <vt:lpstr>Arial MT</vt:lpstr>
      <vt:lpstr>Calibri</vt:lpstr>
      <vt:lpstr>Montserrat</vt:lpstr>
      <vt:lpstr>Montserrat Black</vt:lpstr>
      <vt:lpstr>Montserrat ExtraBold</vt:lpstr>
      <vt:lpstr>Montserrat Medium</vt:lpstr>
      <vt:lpstr>Open Sans</vt:lpstr>
      <vt:lpstr>Poppins</vt:lpstr>
      <vt:lpstr>Symbol</vt:lpstr>
      <vt:lpstr>Wingdings</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ritsboys</dc:creator>
  <cp:lastModifiedBy>PMSMS-05</cp:lastModifiedBy>
  <cp:revision>49</cp:revision>
  <cp:lastPrinted>2022-02-08T20:32:14Z</cp:lastPrinted>
  <dcterms:created xsi:type="dcterms:W3CDTF">2021-01-31T20:18:38Z</dcterms:created>
  <dcterms:modified xsi:type="dcterms:W3CDTF">2022-02-08T20:52:46Z</dcterms:modified>
</cp:coreProperties>
</file>